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3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6" r:id="rId1"/>
  </p:sldMasterIdLst>
  <p:notesMasterIdLst>
    <p:notesMasterId r:id="rId57"/>
  </p:notesMasterIdLst>
  <p:handoutMasterIdLst>
    <p:handoutMasterId r:id="rId58"/>
  </p:handoutMasterIdLst>
  <p:sldIdLst>
    <p:sldId id="271" r:id="rId2"/>
    <p:sldId id="432" r:id="rId3"/>
    <p:sldId id="350" r:id="rId4"/>
    <p:sldId id="391" r:id="rId5"/>
    <p:sldId id="390" r:id="rId6"/>
    <p:sldId id="393" r:id="rId7"/>
    <p:sldId id="436" r:id="rId8"/>
    <p:sldId id="351" r:id="rId9"/>
    <p:sldId id="382" r:id="rId10"/>
    <p:sldId id="366" r:id="rId11"/>
    <p:sldId id="367" r:id="rId12"/>
    <p:sldId id="364" r:id="rId13"/>
    <p:sldId id="368" r:id="rId14"/>
    <p:sldId id="369" r:id="rId15"/>
    <p:sldId id="370" r:id="rId16"/>
    <p:sldId id="399" r:id="rId17"/>
    <p:sldId id="383" r:id="rId18"/>
    <p:sldId id="407" r:id="rId19"/>
    <p:sldId id="384" r:id="rId20"/>
    <p:sldId id="409" r:id="rId21"/>
    <p:sldId id="408" r:id="rId22"/>
    <p:sldId id="397" r:id="rId23"/>
    <p:sldId id="434" r:id="rId24"/>
    <p:sldId id="290" r:id="rId25"/>
    <p:sldId id="276" r:id="rId26"/>
    <p:sldId id="387" r:id="rId27"/>
    <p:sldId id="433" r:id="rId28"/>
    <p:sldId id="437" r:id="rId29"/>
    <p:sldId id="261" r:id="rId30"/>
    <p:sldId id="371" r:id="rId31"/>
    <p:sldId id="400" r:id="rId32"/>
    <p:sldId id="410" r:id="rId33"/>
    <p:sldId id="411" r:id="rId34"/>
    <p:sldId id="412" r:id="rId35"/>
    <p:sldId id="413" r:id="rId36"/>
    <p:sldId id="265" r:id="rId37"/>
    <p:sldId id="435" r:id="rId38"/>
    <p:sldId id="403" r:id="rId39"/>
    <p:sldId id="405" r:id="rId40"/>
    <p:sldId id="406" r:id="rId41"/>
    <p:sldId id="404" r:id="rId42"/>
    <p:sldId id="268" r:id="rId43"/>
    <p:sldId id="267" r:id="rId44"/>
    <p:sldId id="394" r:id="rId45"/>
    <p:sldId id="414" r:id="rId46"/>
    <p:sldId id="415" r:id="rId47"/>
    <p:sldId id="441" r:id="rId48"/>
    <p:sldId id="419" r:id="rId49"/>
    <p:sldId id="440" r:id="rId50"/>
    <p:sldId id="421" r:id="rId51"/>
    <p:sldId id="422" r:id="rId52"/>
    <p:sldId id="430" r:id="rId53"/>
    <p:sldId id="416" r:id="rId54"/>
    <p:sldId id="417" r:id="rId55"/>
    <p:sldId id="274" r:id="rId56"/>
  </p:sldIdLst>
  <p:sldSz cx="9144000" cy="6858000" type="screen4x3"/>
  <p:notesSz cx="6794500" cy="9931400"/>
  <p:custDataLst>
    <p:tags r:id="rId59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0001"/>
    <a:srgbClr val="FF9999"/>
    <a:srgbClr val="348AA2"/>
    <a:srgbClr val="CBBA55"/>
    <a:srgbClr val="256475"/>
    <a:srgbClr val="297083"/>
    <a:srgbClr val="DCD18C"/>
    <a:srgbClr val="1D4F5D"/>
    <a:srgbClr val="265A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7" autoAdjust="0"/>
    <p:restoredTop sz="96383" autoAdjust="0"/>
  </p:normalViewPr>
  <p:slideViewPr>
    <p:cSldViewPr>
      <p:cViewPr>
        <p:scale>
          <a:sx n="90" d="100"/>
          <a:sy n="90" d="100"/>
        </p:scale>
        <p:origin x="1229" y="-16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820" y="-78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gs" Target="tags/tag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microsoft.com/office/2007/relationships/hdphoto" Target="../media/hdphoto1.wdp"/><Relationship Id="rId1" Type="http://schemas.openxmlformats.org/officeDocument/2006/relationships/image" Target="../media/image3.png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diagrams/_rels/data12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2" Type="http://schemas.microsoft.com/office/2007/relationships/hdphoto" Target="../media/hdphoto12.wdp"/><Relationship Id="rId1" Type="http://schemas.openxmlformats.org/officeDocument/2006/relationships/image" Target="../media/image25.png"/><Relationship Id="rId6" Type="http://schemas.microsoft.com/office/2007/relationships/hdphoto" Target="../media/hdphoto14.wdp"/><Relationship Id="rId5" Type="http://schemas.openxmlformats.org/officeDocument/2006/relationships/image" Target="../media/image27.png"/><Relationship Id="rId4" Type="http://schemas.microsoft.com/office/2007/relationships/hdphoto" Target="../media/hdphoto13.wdp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microsoft.com/office/2007/relationships/hdphoto" Target="../media/hdphoto5.wdp"/><Relationship Id="rId1" Type="http://schemas.openxmlformats.org/officeDocument/2006/relationships/image" Target="../media/image3.png"/><Relationship Id="rId6" Type="http://schemas.microsoft.com/office/2007/relationships/hdphoto" Target="../media/hdphoto7.wdp"/><Relationship Id="rId5" Type="http://schemas.openxmlformats.org/officeDocument/2006/relationships/image" Target="../media/image8.png"/><Relationship Id="rId4" Type="http://schemas.microsoft.com/office/2007/relationships/hdphoto" Target="../media/hdphoto6.wdp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microsoft.com/office/2007/relationships/hdphoto" Target="../media/hdphoto1.wdp"/><Relationship Id="rId1" Type="http://schemas.openxmlformats.org/officeDocument/2006/relationships/image" Target="../media/image3.png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diagrams/_rels/drawing12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2" Type="http://schemas.microsoft.com/office/2007/relationships/hdphoto" Target="../media/hdphoto12.wdp"/><Relationship Id="rId1" Type="http://schemas.openxmlformats.org/officeDocument/2006/relationships/image" Target="../media/image25.png"/><Relationship Id="rId6" Type="http://schemas.microsoft.com/office/2007/relationships/hdphoto" Target="../media/hdphoto14.wdp"/><Relationship Id="rId5" Type="http://schemas.openxmlformats.org/officeDocument/2006/relationships/image" Target="../media/image27.png"/><Relationship Id="rId4" Type="http://schemas.microsoft.com/office/2007/relationships/hdphoto" Target="../media/hdphoto13.wdp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microsoft.com/office/2007/relationships/hdphoto" Target="../media/hdphoto5.wdp"/><Relationship Id="rId1" Type="http://schemas.openxmlformats.org/officeDocument/2006/relationships/image" Target="../media/image3.png"/><Relationship Id="rId6" Type="http://schemas.microsoft.com/office/2007/relationships/hdphoto" Target="../media/hdphoto7.wdp"/><Relationship Id="rId5" Type="http://schemas.openxmlformats.org/officeDocument/2006/relationships/image" Target="../media/image8.png"/><Relationship Id="rId4" Type="http://schemas.microsoft.com/office/2007/relationships/hdphoto" Target="../media/hdphoto6.wdp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297E7E-BA31-4840-AEFB-08434A5FD5C5}" type="doc">
      <dgm:prSet loTypeId="urn:microsoft.com/office/officeart/2005/8/layout/vList3" loCatId="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0AD2420-FF4B-3745-805F-C5BC4EE18692}">
      <dgm:prSet phldrT="[Текст]"/>
      <dgm:spPr/>
      <dgm:t>
        <a:bodyPr/>
        <a:lstStyle/>
        <a:p>
          <a:pPr algn="l"/>
          <a:r>
            <a:rPr lang="ru-RU" dirty="0" smtClean="0">
              <a:latin typeface="Calibri" charset="0"/>
            </a:rPr>
            <a:t>Внедрение </a:t>
          </a:r>
          <a:r>
            <a:rPr lang="ru-RU" b="1" u="sng" dirty="0" smtClean="0">
              <a:solidFill>
                <a:srgbClr val="FFFF00"/>
              </a:solidFill>
              <a:latin typeface="Calibri" charset="0"/>
            </a:rPr>
            <a:t>профессиональных стандартов</a:t>
          </a:r>
          <a:endParaRPr lang="ru-RU" b="1" dirty="0">
            <a:solidFill>
              <a:srgbClr val="FFFF00"/>
            </a:solidFill>
          </a:endParaRPr>
        </a:p>
      </dgm:t>
    </dgm:pt>
    <dgm:pt modelId="{9A675D5B-84C9-8242-B822-75C564D7144A}" type="parTrans" cxnId="{85DD1934-4462-A040-B9D1-7787BE6883A3}">
      <dgm:prSet/>
      <dgm:spPr/>
      <dgm:t>
        <a:bodyPr/>
        <a:lstStyle/>
        <a:p>
          <a:pPr algn="l"/>
          <a:endParaRPr lang="ru-RU"/>
        </a:p>
      </dgm:t>
    </dgm:pt>
    <dgm:pt modelId="{082E5063-1E54-4947-B8D3-267AA18D7A40}" type="sibTrans" cxnId="{85DD1934-4462-A040-B9D1-7787BE6883A3}">
      <dgm:prSet/>
      <dgm:spPr/>
      <dgm:t>
        <a:bodyPr/>
        <a:lstStyle/>
        <a:p>
          <a:pPr algn="l"/>
          <a:endParaRPr lang="ru-RU"/>
        </a:p>
      </dgm:t>
    </dgm:pt>
    <dgm:pt modelId="{40389F92-3611-1647-A038-232D2AD6C8E1}">
      <dgm:prSet/>
      <dgm:spPr/>
      <dgm:t>
        <a:bodyPr/>
        <a:lstStyle/>
        <a:p>
          <a:pPr algn="l"/>
          <a:r>
            <a:rPr lang="ru-RU" u="none" dirty="0" smtClean="0">
              <a:latin typeface="Calibri" charset="0"/>
            </a:rPr>
            <a:t>Новая процедура допуска к профессии - </a:t>
          </a:r>
          <a:r>
            <a:rPr lang="ru-RU" b="1" u="sng" dirty="0" smtClean="0">
              <a:solidFill>
                <a:srgbClr val="FFFF00"/>
              </a:solidFill>
              <a:latin typeface="Calibri" charset="0"/>
            </a:rPr>
            <a:t>аккредитация</a:t>
          </a:r>
          <a:endParaRPr lang="ru-RU" dirty="0">
            <a:latin typeface="Calibri" charset="0"/>
          </a:endParaRPr>
        </a:p>
      </dgm:t>
    </dgm:pt>
    <dgm:pt modelId="{D68BB65F-8607-E749-A685-7FC3DFFCA20E}" type="parTrans" cxnId="{E47E877A-C790-C340-BA9C-F3AC6566D6E1}">
      <dgm:prSet/>
      <dgm:spPr/>
      <dgm:t>
        <a:bodyPr/>
        <a:lstStyle/>
        <a:p>
          <a:pPr algn="l"/>
          <a:endParaRPr lang="ru-RU"/>
        </a:p>
      </dgm:t>
    </dgm:pt>
    <dgm:pt modelId="{94F1062A-20E1-AD4B-8DDE-F7ABF56440B5}" type="sibTrans" cxnId="{E47E877A-C790-C340-BA9C-F3AC6566D6E1}">
      <dgm:prSet/>
      <dgm:spPr/>
      <dgm:t>
        <a:bodyPr/>
        <a:lstStyle/>
        <a:p>
          <a:pPr algn="l"/>
          <a:endParaRPr lang="ru-RU"/>
        </a:p>
      </dgm:t>
    </dgm:pt>
    <dgm:pt modelId="{5BC44CF8-93C4-D34A-8378-3D20A85A6005}">
      <dgm:prSet/>
      <dgm:spPr/>
      <dgm:t>
        <a:bodyPr/>
        <a:lstStyle/>
        <a:p>
          <a:pPr algn="l"/>
          <a:r>
            <a:rPr lang="ru-RU" dirty="0" smtClean="0">
              <a:latin typeface="Calibri" charset="0"/>
            </a:rPr>
            <a:t>Внедрение непрерывного медицинского образования - </a:t>
          </a:r>
          <a:r>
            <a:rPr lang="ru-RU" b="1" u="sng" dirty="0" smtClean="0">
              <a:solidFill>
                <a:srgbClr val="FFFF00"/>
              </a:solidFill>
              <a:latin typeface="Calibri" charset="0"/>
            </a:rPr>
            <a:t>НМО</a:t>
          </a:r>
          <a:endParaRPr lang="ru-RU" dirty="0">
            <a:latin typeface="Calibri" charset="0"/>
          </a:endParaRPr>
        </a:p>
      </dgm:t>
    </dgm:pt>
    <dgm:pt modelId="{9C88DE75-D6ED-4F46-BF5B-046EE87042C3}" type="parTrans" cxnId="{F3AC067C-D684-1144-8AC8-4CD4F8130083}">
      <dgm:prSet/>
      <dgm:spPr/>
      <dgm:t>
        <a:bodyPr/>
        <a:lstStyle/>
        <a:p>
          <a:pPr algn="l"/>
          <a:endParaRPr lang="ru-RU"/>
        </a:p>
      </dgm:t>
    </dgm:pt>
    <dgm:pt modelId="{C69498AD-EE23-0949-909F-999E73E2529D}" type="sibTrans" cxnId="{F3AC067C-D684-1144-8AC8-4CD4F8130083}">
      <dgm:prSet/>
      <dgm:spPr/>
      <dgm:t>
        <a:bodyPr/>
        <a:lstStyle/>
        <a:p>
          <a:pPr algn="l"/>
          <a:endParaRPr lang="ru-RU"/>
        </a:p>
      </dgm:t>
    </dgm:pt>
    <dgm:pt modelId="{2B8EF7E6-CABF-8040-A1AC-76E5DF219D69}" type="pres">
      <dgm:prSet presAssocID="{62297E7E-BA31-4840-AEFB-08434A5FD5C5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AFECF0E-6A55-8B4E-AD03-EAA843376FDB}" type="pres">
      <dgm:prSet presAssocID="{90AD2420-FF4B-3745-805F-C5BC4EE18692}" presName="composite" presStyleCnt="0"/>
      <dgm:spPr/>
    </dgm:pt>
    <dgm:pt modelId="{FD51D5CA-8556-9A47-9610-38FEE97D6E4E}" type="pres">
      <dgm:prSet presAssocID="{90AD2420-FF4B-3745-805F-C5BC4EE18692}" presName="imgShp" presStyleLbl="fgImgPlace1" presStyleIdx="0" presStyleCnt="3"/>
      <dgm:spPr>
        <a:blipFill>
          <a:blip xmlns:r="http://schemas.openxmlformats.org/officeDocument/2006/relationships"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100000"/>
                    </a14:imgEffect>
                    <a14:imgEffect>
                      <a14:colorTemperature colorTemp="9435"/>
                    </a14:imgEffect>
                    <a14:imgEffect>
                      <a14:saturation sat="235000"/>
                    </a14:imgEffect>
                    <a14:imgEffect>
                      <a14:brightnessContrast bright="-7000"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7BB86CE-2C1C-AA47-AE6C-7DD04A2F0981}" type="pres">
      <dgm:prSet presAssocID="{90AD2420-FF4B-3745-805F-C5BC4EE18692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892ABB-5CE5-8D4C-AB69-B64680809CF9}" type="pres">
      <dgm:prSet presAssocID="{082E5063-1E54-4947-B8D3-267AA18D7A40}" presName="spacing" presStyleCnt="0"/>
      <dgm:spPr/>
    </dgm:pt>
    <dgm:pt modelId="{43BDF10A-437C-E44D-B09D-1EF4445F9AC6}" type="pres">
      <dgm:prSet presAssocID="{40389F92-3611-1647-A038-232D2AD6C8E1}" presName="composite" presStyleCnt="0"/>
      <dgm:spPr/>
    </dgm:pt>
    <dgm:pt modelId="{48FBFDD0-6AE7-A644-A65F-93BE273FE150}" type="pres">
      <dgm:prSet presAssocID="{40389F92-3611-1647-A038-232D2AD6C8E1}" presName="imgShp" presStyleLbl="fgImgPlace1" presStyleIdx="1" presStyleCnt="3"/>
      <dgm:spPr>
        <a:blipFill>
          <a:blip xmlns:r="http://schemas.openxmlformats.org/officeDocument/2006/relationships"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  <a14:imgEffect>
                      <a14:colorTemperature colorTemp="9435"/>
                    </a14:imgEffect>
                    <a14:imgEffect>
                      <a14:saturation sat="235000"/>
                    </a14:imgEffect>
                    <a14:imgEffect>
                      <a14:brightnessContrast bright="-7000"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035BA4C-B2A1-614B-9846-53DD84BBDBBD}" type="pres">
      <dgm:prSet presAssocID="{40389F92-3611-1647-A038-232D2AD6C8E1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4AA00F-A118-5044-91C3-5B2C1C712908}" type="pres">
      <dgm:prSet presAssocID="{94F1062A-20E1-AD4B-8DDE-F7ABF56440B5}" presName="spacing" presStyleCnt="0"/>
      <dgm:spPr/>
    </dgm:pt>
    <dgm:pt modelId="{C6E038ED-AF26-274F-A1D6-626C61C9391E}" type="pres">
      <dgm:prSet presAssocID="{5BC44CF8-93C4-D34A-8378-3D20A85A6005}" presName="composite" presStyleCnt="0"/>
      <dgm:spPr/>
    </dgm:pt>
    <dgm:pt modelId="{E1B0F8B0-F323-7E44-AB01-5416AC8CA044}" type="pres">
      <dgm:prSet presAssocID="{5BC44CF8-93C4-D34A-8378-3D20A85A6005}" presName="imgShp" presStyleLbl="fgImgPlace1" presStyleIdx="2" presStyleCnt="3"/>
      <dgm:spPr>
        <a:blipFill>
          <a:blip xmlns:r="http://schemas.openxmlformats.org/officeDocument/2006/relationships"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100000"/>
                    </a14:imgEffect>
                    <a14:imgEffect>
                      <a14:colorTemperature colorTemp="9435"/>
                    </a14:imgEffect>
                    <a14:imgEffect>
                      <a14:saturation sat="235000"/>
                    </a14:imgEffect>
                    <a14:imgEffect>
                      <a14:brightnessContrast bright="-7000"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5F02288-BB2E-AC43-A652-A96FA24AF55F}" type="pres">
      <dgm:prSet presAssocID="{5BC44CF8-93C4-D34A-8378-3D20A85A6005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AC067C-D684-1144-8AC8-4CD4F8130083}" srcId="{62297E7E-BA31-4840-AEFB-08434A5FD5C5}" destId="{5BC44CF8-93C4-D34A-8378-3D20A85A6005}" srcOrd="2" destOrd="0" parTransId="{9C88DE75-D6ED-4F46-BF5B-046EE87042C3}" sibTransId="{C69498AD-EE23-0949-909F-999E73E2529D}"/>
    <dgm:cxn modelId="{5044230C-E6A4-A248-9E6E-25DED21F4825}" type="presOf" srcId="{62297E7E-BA31-4840-AEFB-08434A5FD5C5}" destId="{2B8EF7E6-CABF-8040-A1AC-76E5DF219D69}" srcOrd="0" destOrd="0" presId="urn:microsoft.com/office/officeart/2005/8/layout/vList3"/>
    <dgm:cxn modelId="{6A4F7013-3674-5742-A0FA-8F7EB6166E44}" type="presOf" srcId="{5BC44CF8-93C4-D34A-8378-3D20A85A6005}" destId="{15F02288-BB2E-AC43-A652-A96FA24AF55F}" srcOrd="0" destOrd="0" presId="urn:microsoft.com/office/officeart/2005/8/layout/vList3"/>
    <dgm:cxn modelId="{85DD1934-4462-A040-B9D1-7787BE6883A3}" srcId="{62297E7E-BA31-4840-AEFB-08434A5FD5C5}" destId="{90AD2420-FF4B-3745-805F-C5BC4EE18692}" srcOrd="0" destOrd="0" parTransId="{9A675D5B-84C9-8242-B822-75C564D7144A}" sibTransId="{082E5063-1E54-4947-B8D3-267AA18D7A40}"/>
    <dgm:cxn modelId="{E47E877A-C790-C340-BA9C-F3AC6566D6E1}" srcId="{62297E7E-BA31-4840-AEFB-08434A5FD5C5}" destId="{40389F92-3611-1647-A038-232D2AD6C8E1}" srcOrd="1" destOrd="0" parTransId="{D68BB65F-8607-E749-A685-7FC3DFFCA20E}" sibTransId="{94F1062A-20E1-AD4B-8DDE-F7ABF56440B5}"/>
    <dgm:cxn modelId="{FA4C073E-AF57-CB4A-867C-C245049030B5}" type="presOf" srcId="{90AD2420-FF4B-3745-805F-C5BC4EE18692}" destId="{C7BB86CE-2C1C-AA47-AE6C-7DD04A2F0981}" srcOrd="0" destOrd="0" presId="urn:microsoft.com/office/officeart/2005/8/layout/vList3"/>
    <dgm:cxn modelId="{59171C2B-87D2-0542-BCC8-507872336FF7}" type="presOf" srcId="{40389F92-3611-1647-A038-232D2AD6C8E1}" destId="{E035BA4C-B2A1-614B-9846-53DD84BBDBBD}" srcOrd="0" destOrd="0" presId="urn:microsoft.com/office/officeart/2005/8/layout/vList3"/>
    <dgm:cxn modelId="{B8B7F4E7-0306-5E4E-B1D8-5F96451E9144}" type="presParOf" srcId="{2B8EF7E6-CABF-8040-A1AC-76E5DF219D69}" destId="{BAFECF0E-6A55-8B4E-AD03-EAA843376FDB}" srcOrd="0" destOrd="0" presId="urn:microsoft.com/office/officeart/2005/8/layout/vList3"/>
    <dgm:cxn modelId="{FA7F9CC9-DC29-C343-9CB9-CB917F77BCCB}" type="presParOf" srcId="{BAFECF0E-6A55-8B4E-AD03-EAA843376FDB}" destId="{FD51D5CA-8556-9A47-9610-38FEE97D6E4E}" srcOrd="0" destOrd="0" presId="urn:microsoft.com/office/officeart/2005/8/layout/vList3"/>
    <dgm:cxn modelId="{75030AD0-D734-524F-AA93-F583316A8190}" type="presParOf" srcId="{BAFECF0E-6A55-8B4E-AD03-EAA843376FDB}" destId="{C7BB86CE-2C1C-AA47-AE6C-7DD04A2F0981}" srcOrd="1" destOrd="0" presId="urn:microsoft.com/office/officeart/2005/8/layout/vList3"/>
    <dgm:cxn modelId="{778E4C0F-4F76-6847-980D-B33554D4061B}" type="presParOf" srcId="{2B8EF7E6-CABF-8040-A1AC-76E5DF219D69}" destId="{22892ABB-5CE5-8D4C-AB69-B64680809CF9}" srcOrd="1" destOrd="0" presId="urn:microsoft.com/office/officeart/2005/8/layout/vList3"/>
    <dgm:cxn modelId="{500D2165-E420-8C4A-9312-41CE256B861F}" type="presParOf" srcId="{2B8EF7E6-CABF-8040-A1AC-76E5DF219D69}" destId="{43BDF10A-437C-E44D-B09D-1EF4445F9AC6}" srcOrd="2" destOrd="0" presId="urn:microsoft.com/office/officeart/2005/8/layout/vList3"/>
    <dgm:cxn modelId="{A770E0CC-0668-1A4F-A47F-B2C3BE2B2926}" type="presParOf" srcId="{43BDF10A-437C-E44D-B09D-1EF4445F9AC6}" destId="{48FBFDD0-6AE7-A644-A65F-93BE273FE150}" srcOrd="0" destOrd="0" presId="urn:microsoft.com/office/officeart/2005/8/layout/vList3"/>
    <dgm:cxn modelId="{FBDD4CD3-3FB3-DF41-82E9-99C0E48CE891}" type="presParOf" srcId="{43BDF10A-437C-E44D-B09D-1EF4445F9AC6}" destId="{E035BA4C-B2A1-614B-9846-53DD84BBDBBD}" srcOrd="1" destOrd="0" presId="urn:microsoft.com/office/officeart/2005/8/layout/vList3"/>
    <dgm:cxn modelId="{A0B4291A-E780-D544-8D2D-D4A7DD1F649B}" type="presParOf" srcId="{2B8EF7E6-CABF-8040-A1AC-76E5DF219D69}" destId="{FF4AA00F-A118-5044-91C3-5B2C1C712908}" srcOrd="3" destOrd="0" presId="urn:microsoft.com/office/officeart/2005/8/layout/vList3"/>
    <dgm:cxn modelId="{F212E64A-09B5-8644-9974-BBA0095529CB}" type="presParOf" srcId="{2B8EF7E6-CABF-8040-A1AC-76E5DF219D69}" destId="{C6E038ED-AF26-274F-A1D6-626C61C9391E}" srcOrd="4" destOrd="0" presId="urn:microsoft.com/office/officeart/2005/8/layout/vList3"/>
    <dgm:cxn modelId="{AC65940E-D77A-CF46-9913-AC49663905DE}" type="presParOf" srcId="{C6E038ED-AF26-274F-A1D6-626C61C9391E}" destId="{E1B0F8B0-F323-7E44-AB01-5416AC8CA044}" srcOrd="0" destOrd="0" presId="urn:microsoft.com/office/officeart/2005/8/layout/vList3"/>
    <dgm:cxn modelId="{BB73B5A4-97CF-724C-B2FA-9EB5A72BB7B9}" type="presParOf" srcId="{C6E038ED-AF26-274F-A1D6-626C61C9391E}" destId="{15F02288-BB2E-AC43-A652-A96FA24AF55F}" srcOrd="1" destOrd="0" presId="urn:microsoft.com/office/officeart/2005/8/layout/vList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F58510C-04D8-49DE-AB36-9BC9EB22A7BA}" type="doc">
      <dgm:prSet loTypeId="urn:microsoft.com/office/officeart/2005/8/layout/cycle8" loCatId="cycle" qsTypeId="urn:microsoft.com/office/officeart/2005/8/quickstyle/simple1" qsCatId="simple" csTypeId="urn:microsoft.com/office/officeart/2005/8/colors/colorful1" csCatId="colorful" phldr="1"/>
      <dgm:spPr/>
    </dgm:pt>
    <dgm:pt modelId="{64FC4717-F88C-4145-9066-E943E8610991}">
      <dgm:prSet phldrT="[Текст]" custT="1"/>
      <dgm:spPr/>
      <dgm:t>
        <a:bodyPr/>
        <a:lstStyle/>
        <a:p>
          <a:r>
            <a:rPr lang="ru-RU" sz="2000" dirty="0" err="1" smtClean="0"/>
            <a:t>Дискрет-ность</a:t>
          </a:r>
          <a:endParaRPr lang="ru-RU" sz="2000" dirty="0"/>
        </a:p>
      </dgm:t>
    </dgm:pt>
    <dgm:pt modelId="{6C4BED74-50D0-4D03-88C4-402FAD1D6A2F}" type="parTrans" cxnId="{502813DB-AF48-4F1E-9635-D47839022538}">
      <dgm:prSet/>
      <dgm:spPr/>
      <dgm:t>
        <a:bodyPr/>
        <a:lstStyle/>
        <a:p>
          <a:endParaRPr lang="ru-RU" sz="2400"/>
        </a:p>
      </dgm:t>
    </dgm:pt>
    <dgm:pt modelId="{61630308-096F-4CD7-9929-8524E25CB3FA}" type="sibTrans" cxnId="{502813DB-AF48-4F1E-9635-D47839022538}">
      <dgm:prSet/>
      <dgm:spPr/>
      <dgm:t>
        <a:bodyPr/>
        <a:lstStyle/>
        <a:p>
          <a:endParaRPr lang="ru-RU" sz="2400"/>
        </a:p>
      </dgm:t>
    </dgm:pt>
    <dgm:pt modelId="{EB2B9449-3B4C-3447-9A6C-9B0A60CC7FBB}">
      <dgm:prSet phldrT="[Текст]" custT="1"/>
      <dgm:spPr/>
      <dgm:t>
        <a:bodyPr/>
        <a:lstStyle/>
        <a:p>
          <a:r>
            <a:rPr lang="ru-RU" sz="2000" dirty="0" err="1" smtClean="0"/>
            <a:t>Стажиров-ки</a:t>
          </a:r>
          <a:endParaRPr lang="ru-RU" sz="2000" dirty="0"/>
        </a:p>
      </dgm:t>
    </dgm:pt>
    <dgm:pt modelId="{539A5C4E-B19A-7149-A04A-FAC765C0DF1C}" type="parTrans" cxnId="{4B6A9FD5-47EF-3E43-8B56-D790E218D3EA}">
      <dgm:prSet/>
      <dgm:spPr/>
      <dgm:t>
        <a:bodyPr/>
        <a:lstStyle/>
        <a:p>
          <a:endParaRPr lang="ru-RU" sz="2400"/>
        </a:p>
      </dgm:t>
    </dgm:pt>
    <dgm:pt modelId="{E12F70EF-031B-944A-8A6E-332FDB57A0FC}" type="sibTrans" cxnId="{4B6A9FD5-47EF-3E43-8B56-D790E218D3EA}">
      <dgm:prSet/>
      <dgm:spPr/>
      <dgm:t>
        <a:bodyPr/>
        <a:lstStyle/>
        <a:p>
          <a:endParaRPr lang="ru-RU" sz="2400"/>
        </a:p>
      </dgm:t>
    </dgm:pt>
    <dgm:pt modelId="{B7A5EFEF-03DA-2248-8F75-BC2E500686FF}">
      <dgm:prSet phldrT="[Текст]" custT="1"/>
      <dgm:spPr/>
      <dgm:t>
        <a:bodyPr/>
        <a:lstStyle/>
        <a:p>
          <a:r>
            <a:rPr lang="ru-RU" sz="2000" dirty="0" err="1" smtClean="0"/>
            <a:t>Симуляцион-ный</a:t>
          </a:r>
          <a:r>
            <a:rPr lang="ru-RU" sz="2000" dirty="0" smtClean="0"/>
            <a:t> курс</a:t>
          </a:r>
          <a:endParaRPr lang="ru-RU" sz="2000" dirty="0"/>
        </a:p>
      </dgm:t>
    </dgm:pt>
    <dgm:pt modelId="{629EB5FF-FAE3-A14A-B629-5F2269BA3D46}" type="parTrans" cxnId="{8FDA771C-CB42-354D-8F01-103FFAAD518E}">
      <dgm:prSet/>
      <dgm:spPr/>
      <dgm:t>
        <a:bodyPr/>
        <a:lstStyle/>
        <a:p>
          <a:endParaRPr lang="ru-RU" sz="2400"/>
        </a:p>
      </dgm:t>
    </dgm:pt>
    <dgm:pt modelId="{DD91EA75-CF2A-E245-BE25-5BD4344E4BFD}" type="sibTrans" cxnId="{8FDA771C-CB42-354D-8F01-103FFAAD518E}">
      <dgm:prSet/>
      <dgm:spPr/>
      <dgm:t>
        <a:bodyPr/>
        <a:lstStyle/>
        <a:p>
          <a:endParaRPr lang="ru-RU" sz="2400"/>
        </a:p>
      </dgm:t>
    </dgm:pt>
    <dgm:pt modelId="{910582CC-8683-BA4B-B0F4-AE37648491C3}">
      <dgm:prSet phldrT="[Текст]" custT="1"/>
      <dgm:spPr/>
      <dgm:t>
        <a:bodyPr/>
        <a:lstStyle/>
        <a:p>
          <a:r>
            <a:rPr lang="ru-RU" sz="2000" dirty="0" smtClean="0"/>
            <a:t>Актуальные темы</a:t>
          </a:r>
          <a:endParaRPr lang="ru-RU" sz="2000" dirty="0"/>
        </a:p>
      </dgm:t>
    </dgm:pt>
    <dgm:pt modelId="{5FF9E079-23D8-FC49-BA93-EB7407293FDF}" type="parTrans" cxnId="{EE056DA0-ACDE-BD4F-819D-FFFE7AF1FDC7}">
      <dgm:prSet/>
      <dgm:spPr/>
      <dgm:t>
        <a:bodyPr/>
        <a:lstStyle/>
        <a:p>
          <a:endParaRPr lang="ru-RU" sz="2400"/>
        </a:p>
      </dgm:t>
    </dgm:pt>
    <dgm:pt modelId="{CC4FD74A-2A7D-134E-9492-54F0552A6D7F}" type="sibTrans" cxnId="{EE056DA0-ACDE-BD4F-819D-FFFE7AF1FDC7}">
      <dgm:prSet/>
      <dgm:spPr/>
      <dgm:t>
        <a:bodyPr/>
        <a:lstStyle/>
        <a:p>
          <a:endParaRPr lang="ru-RU" sz="2400"/>
        </a:p>
      </dgm:t>
    </dgm:pt>
    <dgm:pt modelId="{D8F0AB86-110D-F04C-8437-77F15EDEF192}">
      <dgm:prSet phldrT="[Текст]" custT="1"/>
      <dgm:spPr/>
      <dgm:t>
        <a:bodyPr/>
        <a:lstStyle/>
        <a:p>
          <a:r>
            <a:rPr lang="ru-RU" sz="2000" dirty="0" smtClean="0"/>
            <a:t>Модульная структура</a:t>
          </a:r>
          <a:endParaRPr lang="ru-RU" sz="2000" dirty="0"/>
        </a:p>
      </dgm:t>
    </dgm:pt>
    <dgm:pt modelId="{A373369A-513E-624D-A5A6-2BBBCF6A3DA2}" type="parTrans" cxnId="{3FA3DB65-E050-B949-B860-D9DAA723196D}">
      <dgm:prSet/>
      <dgm:spPr/>
      <dgm:t>
        <a:bodyPr/>
        <a:lstStyle/>
        <a:p>
          <a:endParaRPr lang="ru-RU" sz="2400"/>
        </a:p>
      </dgm:t>
    </dgm:pt>
    <dgm:pt modelId="{7AD4AFC1-8F79-714A-A859-389C3F96A2A4}" type="sibTrans" cxnId="{3FA3DB65-E050-B949-B860-D9DAA723196D}">
      <dgm:prSet/>
      <dgm:spPr/>
      <dgm:t>
        <a:bodyPr/>
        <a:lstStyle/>
        <a:p>
          <a:endParaRPr lang="ru-RU" sz="2400"/>
        </a:p>
      </dgm:t>
    </dgm:pt>
    <dgm:pt modelId="{99F9D1BE-ECA9-42A7-BFA5-8AA08A31A8E7}" type="pres">
      <dgm:prSet presAssocID="{AF58510C-04D8-49DE-AB36-9BC9EB22A7BA}" presName="compositeShape" presStyleCnt="0">
        <dgm:presLayoutVars>
          <dgm:chMax val="7"/>
          <dgm:dir/>
          <dgm:resizeHandles val="exact"/>
        </dgm:presLayoutVars>
      </dgm:prSet>
      <dgm:spPr/>
    </dgm:pt>
    <dgm:pt modelId="{504434AC-3557-4006-9142-04333EEFE91E}" type="pres">
      <dgm:prSet presAssocID="{AF58510C-04D8-49DE-AB36-9BC9EB22A7BA}" presName="wedge1" presStyleLbl="node1" presStyleIdx="0" presStyleCnt="5" custScaleX="101138" custScaleY="101304"/>
      <dgm:spPr/>
      <dgm:t>
        <a:bodyPr/>
        <a:lstStyle/>
        <a:p>
          <a:endParaRPr lang="ru-RU"/>
        </a:p>
      </dgm:t>
    </dgm:pt>
    <dgm:pt modelId="{6190F166-BD83-4659-9960-CB4EEFA81447}" type="pres">
      <dgm:prSet presAssocID="{AF58510C-04D8-49DE-AB36-9BC9EB22A7BA}" presName="dummy1a" presStyleCnt="0"/>
      <dgm:spPr/>
    </dgm:pt>
    <dgm:pt modelId="{EC00BE63-7C37-4EB7-B078-A447BEE84B75}" type="pres">
      <dgm:prSet presAssocID="{AF58510C-04D8-49DE-AB36-9BC9EB22A7BA}" presName="dummy1b" presStyleCnt="0"/>
      <dgm:spPr/>
    </dgm:pt>
    <dgm:pt modelId="{5326126A-2608-4573-8E39-48209F930C75}" type="pres">
      <dgm:prSet presAssocID="{AF58510C-04D8-49DE-AB36-9BC9EB22A7BA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AA1B6A-270B-422D-8431-300AFA16D0B1}" type="pres">
      <dgm:prSet presAssocID="{AF58510C-04D8-49DE-AB36-9BC9EB22A7BA}" presName="wedge2" presStyleLbl="node1" presStyleIdx="1" presStyleCnt="5" custScaleX="107083"/>
      <dgm:spPr/>
      <dgm:t>
        <a:bodyPr/>
        <a:lstStyle/>
        <a:p>
          <a:endParaRPr lang="ru-RU"/>
        </a:p>
      </dgm:t>
    </dgm:pt>
    <dgm:pt modelId="{68BC532F-D402-4039-89BA-2DCDE28FB367}" type="pres">
      <dgm:prSet presAssocID="{AF58510C-04D8-49DE-AB36-9BC9EB22A7BA}" presName="dummy2a" presStyleCnt="0"/>
      <dgm:spPr/>
    </dgm:pt>
    <dgm:pt modelId="{EE0BCA2D-D8A0-4E46-895E-ECD509EEC022}" type="pres">
      <dgm:prSet presAssocID="{AF58510C-04D8-49DE-AB36-9BC9EB22A7BA}" presName="dummy2b" presStyleCnt="0"/>
      <dgm:spPr/>
    </dgm:pt>
    <dgm:pt modelId="{EABEDC14-4A32-4027-9307-34CBE598C4C7}" type="pres">
      <dgm:prSet presAssocID="{AF58510C-04D8-49DE-AB36-9BC9EB22A7BA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C85E40-692D-45E0-8F21-8484AFE6215B}" type="pres">
      <dgm:prSet presAssocID="{AF58510C-04D8-49DE-AB36-9BC9EB22A7BA}" presName="wedge3" presStyleLbl="node1" presStyleIdx="2" presStyleCnt="5"/>
      <dgm:spPr/>
      <dgm:t>
        <a:bodyPr/>
        <a:lstStyle/>
        <a:p>
          <a:endParaRPr lang="ru-RU"/>
        </a:p>
      </dgm:t>
    </dgm:pt>
    <dgm:pt modelId="{0FF5F595-D569-4EEA-BEF2-AFEA4D578DA3}" type="pres">
      <dgm:prSet presAssocID="{AF58510C-04D8-49DE-AB36-9BC9EB22A7BA}" presName="dummy3a" presStyleCnt="0"/>
      <dgm:spPr/>
    </dgm:pt>
    <dgm:pt modelId="{778A7E02-A6DD-407A-A72D-285C3D809E61}" type="pres">
      <dgm:prSet presAssocID="{AF58510C-04D8-49DE-AB36-9BC9EB22A7BA}" presName="dummy3b" presStyleCnt="0"/>
      <dgm:spPr/>
    </dgm:pt>
    <dgm:pt modelId="{818A6778-6C34-4766-B47D-8EAC372986F0}" type="pres">
      <dgm:prSet presAssocID="{AF58510C-04D8-49DE-AB36-9BC9EB22A7BA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3FE604-CF99-48FA-ABE1-05BFD5A6527B}" type="pres">
      <dgm:prSet presAssocID="{AF58510C-04D8-49DE-AB36-9BC9EB22A7BA}" presName="wedge4" presStyleLbl="node1" presStyleIdx="3" presStyleCnt="5" custScaleX="102588"/>
      <dgm:spPr/>
      <dgm:t>
        <a:bodyPr/>
        <a:lstStyle/>
        <a:p>
          <a:endParaRPr lang="ru-RU"/>
        </a:p>
      </dgm:t>
    </dgm:pt>
    <dgm:pt modelId="{DDAAE7DE-F608-4CAF-8908-9EF710811D2D}" type="pres">
      <dgm:prSet presAssocID="{AF58510C-04D8-49DE-AB36-9BC9EB22A7BA}" presName="dummy4a" presStyleCnt="0"/>
      <dgm:spPr/>
    </dgm:pt>
    <dgm:pt modelId="{1D14E597-8BB7-4116-91A0-4356540E1E24}" type="pres">
      <dgm:prSet presAssocID="{AF58510C-04D8-49DE-AB36-9BC9EB22A7BA}" presName="dummy4b" presStyleCnt="0"/>
      <dgm:spPr/>
    </dgm:pt>
    <dgm:pt modelId="{D01DA477-0EAC-4ABC-AE11-810A5B185611}" type="pres">
      <dgm:prSet presAssocID="{AF58510C-04D8-49DE-AB36-9BC9EB22A7BA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D7A7BD-AC31-4411-9C47-A64DF555305F}" type="pres">
      <dgm:prSet presAssocID="{AF58510C-04D8-49DE-AB36-9BC9EB22A7BA}" presName="wedge5" presStyleLbl="node1" presStyleIdx="4" presStyleCnt="5"/>
      <dgm:spPr/>
      <dgm:t>
        <a:bodyPr/>
        <a:lstStyle/>
        <a:p>
          <a:endParaRPr lang="ru-RU"/>
        </a:p>
      </dgm:t>
    </dgm:pt>
    <dgm:pt modelId="{756FF6AD-2961-4FEF-ABF5-0BB729F9AD7B}" type="pres">
      <dgm:prSet presAssocID="{AF58510C-04D8-49DE-AB36-9BC9EB22A7BA}" presName="dummy5a" presStyleCnt="0"/>
      <dgm:spPr/>
    </dgm:pt>
    <dgm:pt modelId="{84D2C426-9BE3-4196-89A1-7B3F1D8E20F2}" type="pres">
      <dgm:prSet presAssocID="{AF58510C-04D8-49DE-AB36-9BC9EB22A7BA}" presName="dummy5b" presStyleCnt="0"/>
      <dgm:spPr/>
    </dgm:pt>
    <dgm:pt modelId="{3900B959-9880-4810-8FF1-0B3FE99649EA}" type="pres">
      <dgm:prSet presAssocID="{AF58510C-04D8-49DE-AB36-9BC9EB22A7BA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CA59B9-7807-DC41-B617-87CFFF2D907B}" type="pres">
      <dgm:prSet presAssocID="{CC4FD74A-2A7D-134E-9492-54F0552A6D7F}" presName="arrowWedge1" presStyleLbl="fgSibTrans2D1" presStyleIdx="0" presStyleCnt="5"/>
      <dgm:spPr/>
    </dgm:pt>
    <dgm:pt modelId="{EDC243BD-072E-564E-A76C-DABE9C365844}" type="pres">
      <dgm:prSet presAssocID="{7AD4AFC1-8F79-714A-A859-389C3F96A2A4}" presName="arrowWedge2" presStyleLbl="fgSibTrans2D1" presStyleIdx="1" presStyleCnt="5"/>
      <dgm:spPr/>
    </dgm:pt>
    <dgm:pt modelId="{6895C6DD-EC69-F94A-AF9D-49F834B0647F}" type="pres">
      <dgm:prSet presAssocID="{61630308-096F-4CD7-9929-8524E25CB3FA}" presName="arrowWedge3" presStyleLbl="fgSibTrans2D1" presStyleIdx="2" presStyleCnt="5"/>
      <dgm:spPr/>
    </dgm:pt>
    <dgm:pt modelId="{3ACACE57-5755-6841-BA4D-2C9DF6D7B27B}" type="pres">
      <dgm:prSet presAssocID="{E12F70EF-031B-944A-8A6E-332FDB57A0FC}" presName="arrowWedge4" presStyleLbl="fgSibTrans2D1" presStyleIdx="3" presStyleCnt="5"/>
      <dgm:spPr/>
    </dgm:pt>
    <dgm:pt modelId="{2FC78BAD-8996-6144-AC04-7C58D62E5343}" type="pres">
      <dgm:prSet presAssocID="{DD91EA75-CF2A-E245-BE25-5BD4344E4BFD}" presName="arrowWedge5" presStyleLbl="fgSibTrans2D1" presStyleIdx="4" presStyleCnt="5"/>
      <dgm:spPr/>
    </dgm:pt>
  </dgm:ptLst>
  <dgm:cxnLst>
    <dgm:cxn modelId="{DE323759-19AA-BE40-8174-2EF89F882F4C}" type="presOf" srcId="{B7A5EFEF-03DA-2248-8F75-BC2E500686FF}" destId="{3900B959-9880-4810-8FF1-0B3FE99649EA}" srcOrd="1" destOrd="0" presId="urn:microsoft.com/office/officeart/2005/8/layout/cycle8"/>
    <dgm:cxn modelId="{4B6A9FD5-47EF-3E43-8B56-D790E218D3EA}" srcId="{AF58510C-04D8-49DE-AB36-9BC9EB22A7BA}" destId="{EB2B9449-3B4C-3447-9A6C-9B0A60CC7FBB}" srcOrd="3" destOrd="0" parTransId="{539A5C4E-B19A-7149-A04A-FAC765C0DF1C}" sibTransId="{E12F70EF-031B-944A-8A6E-332FDB57A0FC}"/>
    <dgm:cxn modelId="{B21845CD-35CC-9444-A095-C81B1AEE4BBC}" type="presOf" srcId="{D8F0AB86-110D-F04C-8437-77F15EDEF192}" destId="{9AAA1B6A-270B-422D-8431-300AFA16D0B1}" srcOrd="0" destOrd="0" presId="urn:microsoft.com/office/officeart/2005/8/layout/cycle8"/>
    <dgm:cxn modelId="{EA60EAE3-2902-D043-BE14-304CC829AE40}" type="presOf" srcId="{910582CC-8683-BA4B-B0F4-AE37648491C3}" destId="{5326126A-2608-4573-8E39-48209F930C75}" srcOrd="1" destOrd="0" presId="urn:microsoft.com/office/officeart/2005/8/layout/cycle8"/>
    <dgm:cxn modelId="{3AB5EFAE-4D1B-9747-9A6E-C6D63085273F}" type="presOf" srcId="{910582CC-8683-BA4B-B0F4-AE37648491C3}" destId="{504434AC-3557-4006-9142-04333EEFE91E}" srcOrd="0" destOrd="0" presId="urn:microsoft.com/office/officeart/2005/8/layout/cycle8"/>
    <dgm:cxn modelId="{C6DFBA25-C6B8-A443-AB1B-3F200307185E}" type="presOf" srcId="{AF58510C-04D8-49DE-AB36-9BC9EB22A7BA}" destId="{99F9D1BE-ECA9-42A7-BFA5-8AA08A31A8E7}" srcOrd="0" destOrd="0" presId="urn:microsoft.com/office/officeart/2005/8/layout/cycle8"/>
    <dgm:cxn modelId="{12343372-E197-1E40-BD9A-9367353E103C}" type="presOf" srcId="{EB2B9449-3B4C-3447-9A6C-9B0A60CC7FBB}" destId="{033FE604-CF99-48FA-ABE1-05BFD5A6527B}" srcOrd="0" destOrd="0" presId="urn:microsoft.com/office/officeart/2005/8/layout/cycle8"/>
    <dgm:cxn modelId="{3FA3DB65-E050-B949-B860-D9DAA723196D}" srcId="{AF58510C-04D8-49DE-AB36-9BC9EB22A7BA}" destId="{D8F0AB86-110D-F04C-8437-77F15EDEF192}" srcOrd="1" destOrd="0" parTransId="{A373369A-513E-624D-A5A6-2BBBCF6A3DA2}" sibTransId="{7AD4AFC1-8F79-714A-A859-389C3F96A2A4}"/>
    <dgm:cxn modelId="{F462CDCC-A4D7-8541-8A0A-3F48B9F3D90D}" type="presOf" srcId="{EB2B9449-3B4C-3447-9A6C-9B0A60CC7FBB}" destId="{D01DA477-0EAC-4ABC-AE11-810A5B185611}" srcOrd="1" destOrd="0" presId="urn:microsoft.com/office/officeart/2005/8/layout/cycle8"/>
    <dgm:cxn modelId="{8FDA771C-CB42-354D-8F01-103FFAAD518E}" srcId="{AF58510C-04D8-49DE-AB36-9BC9EB22A7BA}" destId="{B7A5EFEF-03DA-2248-8F75-BC2E500686FF}" srcOrd="4" destOrd="0" parTransId="{629EB5FF-FAE3-A14A-B629-5F2269BA3D46}" sibTransId="{DD91EA75-CF2A-E245-BE25-5BD4344E4BFD}"/>
    <dgm:cxn modelId="{CA013FAB-ACE1-5148-9E4E-BB9B03555660}" type="presOf" srcId="{D8F0AB86-110D-F04C-8437-77F15EDEF192}" destId="{EABEDC14-4A32-4027-9307-34CBE598C4C7}" srcOrd="1" destOrd="0" presId="urn:microsoft.com/office/officeart/2005/8/layout/cycle8"/>
    <dgm:cxn modelId="{502813DB-AF48-4F1E-9635-D47839022538}" srcId="{AF58510C-04D8-49DE-AB36-9BC9EB22A7BA}" destId="{64FC4717-F88C-4145-9066-E943E8610991}" srcOrd="2" destOrd="0" parTransId="{6C4BED74-50D0-4D03-88C4-402FAD1D6A2F}" sibTransId="{61630308-096F-4CD7-9929-8524E25CB3FA}"/>
    <dgm:cxn modelId="{27AEBF83-1D5D-9549-9A45-8649122DE47C}" type="presOf" srcId="{B7A5EFEF-03DA-2248-8F75-BC2E500686FF}" destId="{A8D7A7BD-AC31-4411-9C47-A64DF555305F}" srcOrd="0" destOrd="0" presId="urn:microsoft.com/office/officeart/2005/8/layout/cycle8"/>
    <dgm:cxn modelId="{652F85C4-0B1B-2545-9875-B7C01D172028}" type="presOf" srcId="{64FC4717-F88C-4145-9066-E943E8610991}" destId="{818A6778-6C34-4766-B47D-8EAC372986F0}" srcOrd="1" destOrd="0" presId="urn:microsoft.com/office/officeart/2005/8/layout/cycle8"/>
    <dgm:cxn modelId="{EE056DA0-ACDE-BD4F-819D-FFFE7AF1FDC7}" srcId="{AF58510C-04D8-49DE-AB36-9BC9EB22A7BA}" destId="{910582CC-8683-BA4B-B0F4-AE37648491C3}" srcOrd="0" destOrd="0" parTransId="{5FF9E079-23D8-FC49-BA93-EB7407293FDF}" sibTransId="{CC4FD74A-2A7D-134E-9492-54F0552A6D7F}"/>
    <dgm:cxn modelId="{1A835B4C-64AD-7148-9327-1FC735ACC5A3}" type="presOf" srcId="{64FC4717-F88C-4145-9066-E943E8610991}" destId="{2BC85E40-692D-45E0-8F21-8484AFE6215B}" srcOrd="0" destOrd="0" presId="urn:microsoft.com/office/officeart/2005/8/layout/cycle8"/>
    <dgm:cxn modelId="{1839AB74-A252-B64A-9EC0-00694EFE8F58}" type="presParOf" srcId="{99F9D1BE-ECA9-42A7-BFA5-8AA08A31A8E7}" destId="{504434AC-3557-4006-9142-04333EEFE91E}" srcOrd="0" destOrd="0" presId="urn:microsoft.com/office/officeart/2005/8/layout/cycle8"/>
    <dgm:cxn modelId="{15D01B51-606C-474C-A792-1D24DA865364}" type="presParOf" srcId="{99F9D1BE-ECA9-42A7-BFA5-8AA08A31A8E7}" destId="{6190F166-BD83-4659-9960-CB4EEFA81447}" srcOrd="1" destOrd="0" presId="urn:microsoft.com/office/officeart/2005/8/layout/cycle8"/>
    <dgm:cxn modelId="{F87E17F6-803F-0E4D-B1BC-0A6786DDA143}" type="presParOf" srcId="{99F9D1BE-ECA9-42A7-BFA5-8AA08A31A8E7}" destId="{EC00BE63-7C37-4EB7-B078-A447BEE84B75}" srcOrd="2" destOrd="0" presId="urn:microsoft.com/office/officeart/2005/8/layout/cycle8"/>
    <dgm:cxn modelId="{4C01F1D3-F13F-D849-9ED3-249E63B75FEC}" type="presParOf" srcId="{99F9D1BE-ECA9-42A7-BFA5-8AA08A31A8E7}" destId="{5326126A-2608-4573-8E39-48209F930C75}" srcOrd="3" destOrd="0" presId="urn:microsoft.com/office/officeart/2005/8/layout/cycle8"/>
    <dgm:cxn modelId="{0AEAF084-1203-1942-993C-C2D0AFF256D8}" type="presParOf" srcId="{99F9D1BE-ECA9-42A7-BFA5-8AA08A31A8E7}" destId="{9AAA1B6A-270B-422D-8431-300AFA16D0B1}" srcOrd="4" destOrd="0" presId="urn:microsoft.com/office/officeart/2005/8/layout/cycle8"/>
    <dgm:cxn modelId="{9D2D1B09-1D78-594D-BEF2-85B6760FDAF5}" type="presParOf" srcId="{99F9D1BE-ECA9-42A7-BFA5-8AA08A31A8E7}" destId="{68BC532F-D402-4039-89BA-2DCDE28FB367}" srcOrd="5" destOrd="0" presId="urn:microsoft.com/office/officeart/2005/8/layout/cycle8"/>
    <dgm:cxn modelId="{DD496C00-E29A-C34B-9683-DD6EA7F4D36E}" type="presParOf" srcId="{99F9D1BE-ECA9-42A7-BFA5-8AA08A31A8E7}" destId="{EE0BCA2D-D8A0-4E46-895E-ECD509EEC022}" srcOrd="6" destOrd="0" presId="urn:microsoft.com/office/officeart/2005/8/layout/cycle8"/>
    <dgm:cxn modelId="{716EEB21-9CA8-6249-B34D-A517C3179D68}" type="presParOf" srcId="{99F9D1BE-ECA9-42A7-BFA5-8AA08A31A8E7}" destId="{EABEDC14-4A32-4027-9307-34CBE598C4C7}" srcOrd="7" destOrd="0" presId="urn:microsoft.com/office/officeart/2005/8/layout/cycle8"/>
    <dgm:cxn modelId="{C3733F54-4BF0-7A41-8861-021E93A54293}" type="presParOf" srcId="{99F9D1BE-ECA9-42A7-BFA5-8AA08A31A8E7}" destId="{2BC85E40-692D-45E0-8F21-8484AFE6215B}" srcOrd="8" destOrd="0" presId="urn:microsoft.com/office/officeart/2005/8/layout/cycle8"/>
    <dgm:cxn modelId="{1D2385B1-9072-5E45-9459-6EA92B4BE1B9}" type="presParOf" srcId="{99F9D1BE-ECA9-42A7-BFA5-8AA08A31A8E7}" destId="{0FF5F595-D569-4EEA-BEF2-AFEA4D578DA3}" srcOrd="9" destOrd="0" presId="urn:microsoft.com/office/officeart/2005/8/layout/cycle8"/>
    <dgm:cxn modelId="{9CB6AA7A-CD12-8443-9C23-84922865A3F8}" type="presParOf" srcId="{99F9D1BE-ECA9-42A7-BFA5-8AA08A31A8E7}" destId="{778A7E02-A6DD-407A-A72D-285C3D809E61}" srcOrd="10" destOrd="0" presId="urn:microsoft.com/office/officeart/2005/8/layout/cycle8"/>
    <dgm:cxn modelId="{92E70EC4-C8F0-DD4D-B71E-6B79C48C954E}" type="presParOf" srcId="{99F9D1BE-ECA9-42A7-BFA5-8AA08A31A8E7}" destId="{818A6778-6C34-4766-B47D-8EAC372986F0}" srcOrd="11" destOrd="0" presId="urn:microsoft.com/office/officeart/2005/8/layout/cycle8"/>
    <dgm:cxn modelId="{3BD91393-9048-754E-A2CF-52B85F9CE0F1}" type="presParOf" srcId="{99F9D1BE-ECA9-42A7-BFA5-8AA08A31A8E7}" destId="{033FE604-CF99-48FA-ABE1-05BFD5A6527B}" srcOrd="12" destOrd="0" presId="urn:microsoft.com/office/officeart/2005/8/layout/cycle8"/>
    <dgm:cxn modelId="{A82BCA44-ECFE-C44B-8C14-EEB90B9C2A4B}" type="presParOf" srcId="{99F9D1BE-ECA9-42A7-BFA5-8AA08A31A8E7}" destId="{DDAAE7DE-F608-4CAF-8908-9EF710811D2D}" srcOrd="13" destOrd="0" presId="urn:microsoft.com/office/officeart/2005/8/layout/cycle8"/>
    <dgm:cxn modelId="{BD665371-BCB6-7847-BE3C-05A0923D1DCB}" type="presParOf" srcId="{99F9D1BE-ECA9-42A7-BFA5-8AA08A31A8E7}" destId="{1D14E597-8BB7-4116-91A0-4356540E1E24}" srcOrd="14" destOrd="0" presId="urn:microsoft.com/office/officeart/2005/8/layout/cycle8"/>
    <dgm:cxn modelId="{725229D1-D9A9-DA47-81EF-94A547E2164D}" type="presParOf" srcId="{99F9D1BE-ECA9-42A7-BFA5-8AA08A31A8E7}" destId="{D01DA477-0EAC-4ABC-AE11-810A5B185611}" srcOrd="15" destOrd="0" presId="urn:microsoft.com/office/officeart/2005/8/layout/cycle8"/>
    <dgm:cxn modelId="{3A41B81D-6FA9-8B43-98D0-860682B22D0C}" type="presParOf" srcId="{99F9D1BE-ECA9-42A7-BFA5-8AA08A31A8E7}" destId="{A8D7A7BD-AC31-4411-9C47-A64DF555305F}" srcOrd="16" destOrd="0" presId="urn:microsoft.com/office/officeart/2005/8/layout/cycle8"/>
    <dgm:cxn modelId="{1B584B62-ABF3-364F-BDAA-D3C3C30C7F4A}" type="presParOf" srcId="{99F9D1BE-ECA9-42A7-BFA5-8AA08A31A8E7}" destId="{756FF6AD-2961-4FEF-ABF5-0BB729F9AD7B}" srcOrd="17" destOrd="0" presId="urn:microsoft.com/office/officeart/2005/8/layout/cycle8"/>
    <dgm:cxn modelId="{87EE1979-A115-E64A-A965-2B313C7DF5C3}" type="presParOf" srcId="{99F9D1BE-ECA9-42A7-BFA5-8AA08A31A8E7}" destId="{84D2C426-9BE3-4196-89A1-7B3F1D8E20F2}" srcOrd="18" destOrd="0" presId="urn:microsoft.com/office/officeart/2005/8/layout/cycle8"/>
    <dgm:cxn modelId="{8052E852-8065-3E49-A751-DE8E40A7E544}" type="presParOf" srcId="{99F9D1BE-ECA9-42A7-BFA5-8AA08A31A8E7}" destId="{3900B959-9880-4810-8FF1-0B3FE99649EA}" srcOrd="19" destOrd="0" presId="urn:microsoft.com/office/officeart/2005/8/layout/cycle8"/>
    <dgm:cxn modelId="{A8A953E5-A093-5D4C-BD50-0C0E395C13FD}" type="presParOf" srcId="{99F9D1BE-ECA9-42A7-BFA5-8AA08A31A8E7}" destId="{D5CA59B9-7807-DC41-B617-87CFFF2D907B}" srcOrd="20" destOrd="0" presId="urn:microsoft.com/office/officeart/2005/8/layout/cycle8"/>
    <dgm:cxn modelId="{83DD2282-08CA-A548-B52A-F68ECCCC1DDF}" type="presParOf" srcId="{99F9D1BE-ECA9-42A7-BFA5-8AA08A31A8E7}" destId="{EDC243BD-072E-564E-A76C-DABE9C365844}" srcOrd="21" destOrd="0" presId="urn:microsoft.com/office/officeart/2005/8/layout/cycle8"/>
    <dgm:cxn modelId="{ADBFF08F-45FF-9343-9514-3E3E8A964761}" type="presParOf" srcId="{99F9D1BE-ECA9-42A7-BFA5-8AA08A31A8E7}" destId="{6895C6DD-EC69-F94A-AF9D-49F834B0647F}" srcOrd="22" destOrd="0" presId="urn:microsoft.com/office/officeart/2005/8/layout/cycle8"/>
    <dgm:cxn modelId="{E05130D3-E358-674C-9985-8DC1A6E2C83B}" type="presParOf" srcId="{99F9D1BE-ECA9-42A7-BFA5-8AA08A31A8E7}" destId="{3ACACE57-5755-6841-BA4D-2C9DF6D7B27B}" srcOrd="23" destOrd="0" presId="urn:microsoft.com/office/officeart/2005/8/layout/cycle8"/>
    <dgm:cxn modelId="{40E98366-0789-5049-9AD2-92556441C83F}" type="presParOf" srcId="{99F9D1BE-ECA9-42A7-BFA5-8AA08A31A8E7}" destId="{2FC78BAD-8996-6144-AC04-7C58D62E5343}" srcOrd="2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40BCCC5-EFB2-42D1-A397-614BA49BAC41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B0DB0FC-5C94-4158-BE46-95F715F82744}">
      <dgm:prSet phldrT="[Текст]"/>
      <dgm:spPr/>
      <dgm:t>
        <a:bodyPr/>
        <a:lstStyle/>
        <a:p>
          <a:r>
            <a:rPr lang="ru-RU" dirty="0" smtClean="0"/>
            <a:t>Мероприятия</a:t>
          </a:r>
          <a:endParaRPr lang="ru-RU" dirty="0"/>
        </a:p>
      </dgm:t>
    </dgm:pt>
    <dgm:pt modelId="{3C194101-2A25-4D7B-880E-1C2D3B961267}" type="parTrans" cxnId="{7F18CC47-470C-4B73-BCDC-9ADC1F684C4F}">
      <dgm:prSet/>
      <dgm:spPr/>
      <dgm:t>
        <a:bodyPr/>
        <a:lstStyle/>
        <a:p>
          <a:endParaRPr lang="ru-RU"/>
        </a:p>
      </dgm:t>
    </dgm:pt>
    <dgm:pt modelId="{5926B2F6-DE47-4AA8-B8C4-9CC6CF8FB4D4}" type="sibTrans" cxnId="{7F18CC47-470C-4B73-BCDC-9ADC1F684C4F}">
      <dgm:prSet/>
      <dgm:spPr/>
      <dgm:t>
        <a:bodyPr/>
        <a:lstStyle/>
        <a:p>
          <a:endParaRPr lang="ru-RU"/>
        </a:p>
      </dgm:t>
    </dgm:pt>
    <dgm:pt modelId="{0EC6BB8E-9F09-4AD8-A4A3-FF54DFF87D69}">
      <dgm:prSet phldrT="[Текст]"/>
      <dgm:spPr/>
      <dgm:t>
        <a:bodyPr/>
        <a:lstStyle/>
        <a:p>
          <a:r>
            <a:rPr lang="ru-RU" dirty="0" smtClean="0"/>
            <a:t>В режиме реального времени</a:t>
          </a:r>
          <a:endParaRPr lang="ru-RU" dirty="0"/>
        </a:p>
      </dgm:t>
    </dgm:pt>
    <dgm:pt modelId="{2A5E356F-EC5A-48F8-95AE-FB5E8A20A338}" type="parTrans" cxnId="{6E9E4589-E75F-4879-BA13-A58CE7060D89}">
      <dgm:prSet/>
      <dgm:spPr/>
      <dgm:t>
        <a:bodyPr/>
        <a:lstStyle/>
        <a:p>
          <a:endParaRPr lang="ru-RU"/>
        </a:p>
      </dgm:t>
    </dgm:pt>
    <dgm:pt modelId="{9A983A95-1783-468B-9814-CB5CDB1B1FA3}" type="sibTrans" cxnId="{6E9E4589-E75F-4879-BA13-A58CE7060D89}">
      <dgm:prSet/>
      <dgm:spPr/>
      <dgm:t>
        <a:bodyPr/>
        <a:lstStyle/>
        <a:p>
          <a:endParaRPr lang="ru-RU"/>
        </a:p>
      </dgm:t>
    </dgm:pt>
    <dgm:pt modelId="{118C3C41-A20E-4EB1-BB1D-7B79DB3134EF}">
      <dgm:prSet phldrT="[Текст]"/>
      <dgm:spPr/>
      <dgm:t>
        <a:bodyPr/>
        <a:lstStyle/>
        <a:p>
          <a:r>
            <a:rPr lang="ru-RU" dirty="0" smtClean="0"/>
            <a:t>Аудиторные занятия. конференции, </a:t>
          </a:r>
          <a:r>
            <a:rPr lang="ru-RU" dirty="0" err="1" smtClean="0"/>
            <a:t>симуляционные</a:t>
          </a:r>
          <a:r>
            <a:rPr lang="ru-RU" dirty="0" smtClean="0"/>
            <a:t> курсы, </a:t>
          </a:r>
          <a:r>
            <a:rPr lang="ru-RU" dirty="0" err="1" smtClean="0"/>
            <a:t>телелекции</a:t>
          </a:r>
          <a:endParaRPr lang="ru-RU" dirty="0"/>
        </a:p>
      </dgm:t>
    </dgm:pt>
    <dgm:pt modelId="{C3C765E2-4410-43FE-B451-3A3D09FB3B99}" type="parTrans" cxnId="{86AE6414-A643-4521-990D-58CE6F2CA2C6}">
      <dgm:prSet/>
      <dgm:spPr/>
      <dgm:t>
        <a:bodyPr/>
        <a:lstStyle/>
        <a:p>
          <a:endParaRPr lang="ru-RU"/>
        </a:p>
      </dgm:t>
    </dgm:pt>
    <dgm:pt modelId="{C2B33B1C-7CF3-46F9-90C1-39D2B7B97FF9}" type="sibTrans" cxnId="{86AE6414-A643-4521-990D-58CE6F2CA2C6}">
      <dgm:prSet/>
      <dgm:spPr/>
      <dgm:t>
        <a:bodyPr/>
        <a:lstStyle/>
        <a:p>
          <a:endParaRPr lang="ru-RU"/>
        </a:p>
      </dgm:t>
    </dgm:pt>
    <dgm:pt modelId="{9427F7A7-C2ED-4D62-9DB3-7FC252C11DF0}">
      <dgm:prSet phldrT="[Текст]"/>
      <dgm:spPr/>
      <dgm:t>
        <a:bodyPr/>
        <a:lstStyle/>
        <a:p>
          <a:r>
            <a:rPr lang="ru-RU" dirty="0" smtClean="0"/>
            <a:t>Электронное обучение</a:t>
          </a:r>
          <a:endParaRPr lang="ru-RU" dirty="0"/>
        </a:p>
      </dgm:t>
    </dgm:pt>
    <dgm:pt modelId="{886A21F7-8174-4970-9185-680AD99DE35C}" type="parTrans" cxnId="{214E458A-DFEF-4F52-9FDB-94B1127A7B6F}">
      <dgm:prSet/>
      <dgm:spPr/>
      <dgm:t>
        <a:bodyPr/>
        <a:lstStyle/>
        <a:p>
          <a:endParaRPr lang="ru-RU"/>
        </a:p>
      </dgm:t>
    </dgm:pt>
    <dgm:pt modelId="{8791C343-6C1D-4DAA-83B1-E63A95188660}" type="sibTrans" cxnId="{214E458A-DFEF-4F52-9FDB-94B1127A7B6F}">
      <dgm:prSet/>
      <dgm:spPr/>
      <dgm:t>
        <a:bodyPr/>
        <a:lstStyle/>
        <a:p>
          <a:endParaRPr lang="ru-RU"/>
        </a:p>
      </dgm:t>
    </dgm:pt>
    <dgm:pt modelId="{A440CC29-7CE5-4056-8417-7E00C4D12950}">
      <dgm:prSet phldrT="[Текст]"/>
      <dgm:spPr/>
      <dgm:t>
        <a:bodyPr/>
        <a:lstStyle/>
        <a:p>
          <a:r>
            <a:rPr lang="ru-RU" smtClean="0"/>
            <a:t>Самостоятельное обучение с тестовым контролем –</a:t>
          </a:r>
          <a:r>
            <a:rPr lang="ru-RU" b="1" smtClean="0"/>
            <a:t>электронные модули</a:t>
          </a:r>
          <a:endParaRPr lang="ru-RU" b="1" dirty="0"/>
        </a:p>
      </dgm:t>
    </dgm:pt>
    <dgm:pt modelId="{7B859197-80BC-4E53-BF54-42A47B7965E8}" type="parTrans" cxnId="{20C6A17E-0A5D-4E45-82C5-1C79D00028FB}">
      <dgm:prSet/>
      <dgm:spPr/>
      <dgm:t>
        <a:bodyPr/>
        <a:lstStyle/>
        <a:p>
          <a:endParaRPr lang="ru-RU"/>
        </a:p>
      </dgm:t>
    </dgm:pt>
    <dgm:pt modelId="{B97BE689-F84F-4DFE-88C6-7CC2B7FCD175}" type="sibTrans" cxnId="{20C6A17E-0A5D-4E45-82C5-1C79D00028FB}">
      <dgm:prSet/>
      <dgm:spPr/>
      <dgm:t>
        <a:bodyPr/>
        <a:lstStyle/>
        <a:p>
          <a:endParaRPr lang="ru-RU"/>
        </a:p>
      </dgm:t>
    </dgm:pt>
    <dgm:pt modelId="{D55076B5-64F6-4C2D-B1B3-BA67F86B1B3B}" type="pres">
      <dgm:prSet presAssocID="{840BCCC5-EFB2-42D1-A397-614BA49BAC4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B566C43-7892-4176-8F72-873840D9EE32}" type="pres">
      <dgm:prSet presAssocID="{4B0DB0FC-5C94-4158-BE46-95F715F82744}" presName="root" presStyleCnt="0"/>
      <dgm:spPr/>
      <dgm:t>
        <a:bodyPr/>
        <a:lstStyle/>
        <a:p>
          <a:endParaRPr lang="ru-RU"/>
        </a:p>
      </dgm:t>
    </dgm:pt>
    <dgm:pt modelId="{573A1EBE-514F-4B61-8668-67248178DCB8}" type="pres">
      <dgm:prSet presAssocID="{4B0DB0FC-5C94-4158-BE46-95F715F82744}" presName="rootComposite" presStyleCnt="0"/>
      <dgm:spPr/>
      <dgm:t>
        <a:bodyPr/>
        <a:lstStyle/>
        <a:p>
          <a:endParaRPr lang="ru-RU"/>
        </a:p>
      </dgm:t>
    </dgm:pt>
    <dgm:pt modelId="{F399F09B-B020-41DD-95E1-A0B81CA8F0E3}" type="pres">
      <dgm:prSet presAssocID="{4B0DB0FC-5C94-4158-BE46-95F715F82744}" presName="rootText" presStyleLbl="node1" presStyleIdx="0" presStyleCnt="2"/>
      <dgm:spPr/>
      <dgm:t>
        <a:bodyPr/>
        <a:lstStyle/>
        <a:p>
          <a:endParaRPr lang="ru-RU"/>
        </a:p>
      </dgm:t>
    </dgm:pt>
    <dgm:pt modelId="{CFCAEE19-42CF-436C-AE07-E981961BF702}" type="pres">
      <dgm:prSet presAssocID="{4B0DB0FC-5C94-4158-BE46-95F715F82744}" presName="rootConnector" presStyleLbl="node1" presStyleIdx="0" presStyleCnt="2"/>
      <dgm:spPr/>
      <dgm:t>
        <a:bodyPr/>
        <a:lstStyle/>
        <a:p>
          <a:endParaRPr lang="ru-RU"/>
        </a:p>
      </dgm:t>
    </dgm:pt>
    <dgm:pt modelId="{9E9320C3-9099-46A2-95EC-02508B53CD33}" type="pres">
      <dgm:prSet presAssocID="{4B0DB0FC-5C94-4158-BE46-95F715F82744}" presName="childShape" presStyleCnt="0"/>
      <dgm:spPr/>
      <dgm:t>
        <a:bodyPr/>
        <a:lstStyle/>
        <a:p>
          <a:endParaRPr lang="ru-RU"/>
        </a:p>
      </dgm:t>
    </dgm:pt>
    <dgm:pt modelId="{40978076-9280-4D07-B0AB-CAC834506C05}" type="pres">
      <dgm:prSet presAssocID="{2A5E356F-EC5A-48F8-95AE-FB5E8A20A338}" presName="Name13" presStyleLbl="parChTrans1D2" presStyleIdx="0" presStyleCnt="2"/>
      <dgm:spPr/>
      <dgm:t>
        <a:bodyPr/>
        <a:lstStyle/>
        <a:p>
          <a:endParaRPr lang="ru-RU"/>
        </a:p>
      </dgm:t>
    </dgm:pt>
    <dgm:pt modelId="{85366310-4A27-4EC8-8695-68487BE1F58B}" type="pres">
      <dgm:prSet presAssocID="{0EC6BB8E-9F09-4AD8-A4A3-FF54DFF87D69}" presName="child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153C10-1D0F-4B62-9846-BD09BB5DF3C9}" type="pres">
      <dgm:prSet presAssocID="{9427F7A7-C2ED-4D62-9DB3-7FC252C11DF0}" presName="root" presStyleCnt="0"/>
      <dgm:spPr/>
      <dgm:t>
        <a:bodyPr/>
        <a:lstStyle/>
        <a:p>
          <a:endParaRPr lang="ru-RU"/>
        </a:p>
      </dgm:t>
    </dgm:pt>
    <dgm:pt modelId="{9B4446E8-D474-4C23-B40A-8763EF5E08F8}" type="pres">
      <dgm:prSet presAssocID="{9427F7A7-C2ED-4D62-9DB3-7FC252C11DF0}" presName="rootComposite" presStyleCnt="0"/>
      <dgm:spPr/>
      <dgm:t>
        <a:bodyPr/>
        <a:lstStyle/>
        <a:p>
          <a:endParaRPr lang="ru-RU"/>
        </a:p>
      </dgm:t>
    </dgm:pt>
    <dgm:pt modelId="{F08A6B9A-AE4F-4DF5-8D2B-3784A256E3BD}" type="pres">
      <dgm:prSet presAssocID="{9427F7A7-C2ED-4D62-9DB3-7FC252C11DF0}" presName="rootText" presStyleLbl="node1" presStyleIdx="1" presStyleCnt="2"/>
      <dgm:spPr/>
      <dgm:t>
        <a:bodyPr/>
        <a:lstStyle/>
        <a:p>
          <a:endParaRPr lang="ru-RU"/>
        </a:p>
      </dgm:t>
    </dgm:pt>
    <dgm:pt modelId="{C19DB93E-85DC-465B-94FA-6A5D03B869B3}" type="pres">
      <dgm:prSet presAssocID="{9427F7A7-C2ED-4D62-9DB3-7FC252C11DF0}" presName="rootConnector" presStyleLbl="node1" presStyleIdx="1" presStyleCnt="2"/>
      <dgm:spPr/>
      <dgm:t>
        <a:bodyPr/>
        <a:lstStyle/>
        <a:p>
          <a:endParaRPr lang="ru-RU"/>
        </a:p>
      </dgm:t>
    </dgm:pt>
    <dgm:pt modelId="{770FE3FB-A64E-4C4E-9136-9B0D89C3B72A}" type="pres">
      <dgm:prSet presAssocID="{9427F7A7-C2ED-4D62-9DB3-7FC252C11DF0}" presName="childShape" presStyleCnt="0"/>
      <dgm:spPr/>
      <dgm:t>
        <a:bodyPr/>
        <a:lstStyle/>
        <a:p>
          <a:endParaRPr lang="ru-RU"/>
        </a:p>
      </dgm:t>
    </dgm:pt>
    <dgm:pt modelId="{CF0852DC-B3E3-475C-B4B0-0822B90436F7}" type="pres">
      <dgm:prSet presAssocID="{7B859197-80BC-4E53-BF54-42A47B7965E8}" presName="Name13" presStyleLbl="parChTrans1D2" presStyleIdx="1" presStyleCnt="2"/>
      <dgm:spPr/>
      <dgm:t>
        <a:bodyPr/>
        <a:lstStyle/>
        <a:p>
          <a:endParaRPr lang="ru-RU"/>
        </a:p>
      </dgm:t>
    </dgm:pt>
    <dgm:pt modelId="{BA5C4976-2374-4300-BF08-77FA2825FB70}" type="pres">
      <dgm:prSet presAssocID="{A440CC29-7CE5-4056-8417-7E00C4D12950}" presName="child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8C9F33-8B53-A746-A95D-B77E20821C89}" type="presOf" srcId="{4B0DB0FC-5C94-4158-BE46-95F715F82744}" destId="{CFCAEE19-42CF-436C-AE07-E981961BF702}" srcOrd="1" destOrd="0" presId="urn:microsoft.com/office/officeart/2005/8/layout/hierarchy3"/>
    <dgm:cxn modelId="{86AE6414-A643-4521-990D-58CE6F2CA2C6}" srcId="{0EC6BB8E-9F09-4AD8-A4A3-FF54DFF87D69}" destId="{118C3C41-A20E-4EB1-BB1D-7B79DB3134EF}" srcOrd="0" destOrd="0" parTransId="{C3C765E2-4410-43FE-B451-3A3D09FB3B99}" sibTransId="{C2B33B1C-7CF3-46F9-90C1-39D2B7B97FF9}"/>
    <dgm:cxn modelId="{214E458A-DFEF-4F52-9FDB-94B1127A7B6F}" srcId="{840BCCC5-EFB2-42D1-A397-614BA49BAC41}" destId="{9427F7A7-C2ED-4D62-9DB3-7FC252C11DF0}" srcOrd="1" destOrd="0" parTransId="{886A21F7-8174-4970-9185-680AD99DE35C}" sibTransId="{8791C343-6C1D-4DAA-83B1-E63A95188660}"/>
    <dgm:cxn modelId="{6E9E4589-E75F-4879-BA13-A58CE7060D89}" srcId="{4B0DB0FC-5C94-4158-BE46-95F715F82744}" destId="{0EC6BB8E-9F09-4AD8-A4A3-FF54DFF87D69}" srcOrd="0" destOrd="0" parTransId="{2A5E356F-EC5A-48F8-95AE-FB5E8A20A338}" sibTransId="{9A983A95-1783-468B-9814-CB5CDB1B1FA3}"/>
    <dgm:cxn modelId="{65015C62-7829-3E46-9460-AC70768F0FD7}" type="presOf" srcId="{7B859197-80BC-4E53-BF54-42A47B7965E8}" destId="{CF0852DC-B3E3-475C-B4B0-0822B90436F7}" srcOrd="0" destOrd="0" presId="urn:microsoft.com/office/officeart/2005/8/layout/hierarchy3"/>
    <dgm:cxn modelId="{7AF14CE0-6E53-AA47-BFEC-11FC5B7EE70B}" type="presOf" srcId="{4B0DB0FC-5C94-4158-BE46-95F715F82744}" destId="{F399F09B-B020-41DD-95E1-A0B81CA8F0E3}" srcOrd="0" destOrd="0" presId="urn:microsoft.com/office/officeart/2005/8/layout/hierarchy3"/>
    <dgm:cxn modelId="{BF3B260B-9947-AE4D-8576-3978B0904946}" type="presOf" srcId="{9427F7A7-C2ED-4D62-9DB3-7FC252C11DF0}" destId="{F08A6B9A-AE4F-4DF5-8D2B-3784A256E3BD}" srcOrd="0" destOrd="0" presId="urn:microsoft.com/office/officeart/2005/8/layout/hierarchy3"/>
    <dgm:cxn modelId="{43B5C02C-3F47-6C4B-8DF6-2793AF366658}" type="presOf" srcId="{0EC6BB8E-9F09-4AD8-A4A3-FF54DFF87D69}" destId="{85366310-4A27-4EC8-8695-68487BE1F58B}" srcOrd="0" destOrd="0" presId="urn:microsoft.com/office/officeart/2005/8/layout/hierarchy3"/>
    <dgm:cxn modelId="{E1B1E212-9DF3-6441-B83A-A444102FE2B0}" type="presOf" srcId="{2A5E356F-EC5A-48F8-95AE-FB5E8A20A338}" destId="{40978076-9280-4D07-B0AB-CAC834506C05}" srcOrd="0" destOrd="0" presId="urn:microsoft.com/office/officeart/2005/8/layout/hierarchy3"/>
    <dgm:cxn modelId="{EDB67BC1-D3B7-A349-95E6-460A0BC3CBC7}" type="presOf" srcId="{118C3C41-A20E-4EB1-BB1D-7B79DB3134EF}" destId="{85366310-4A27-4EC8-8695-68487BE1F58B}" srcOrd="0" destOrd="1" presId="urn:microsoft.com/office/officeart/2005/8/layout/hierarchy3"/>
    <dgm:cxn modelId="{497051F0-0429-6848-BC39-16F7FA9473CB}" type="presOf" srcId="{A440CC29-7CE5-4056-8417-7E00C4D12950}" destId="{BA5C4976-2374-4300-BF08-77FA2825FB70}" srcOrd="0" destOrd="0" presId="urn:microsoft.com/office/officeart/2005/8/layout/hierarchy3"/>
    <dgm:cxn modelId="{45F1601A-05B4-F347-BDE1-9F7E5A3E99D8}" type="presOf" srcId="{9427F7A7-C2ED-4D62-9DB3-7FC252C11DF0}" destId="{C19DB93E-85DC-465B-94FA-6A5D03B869B3}" srcOrd="1" destOrd="0" presId="urn:microsoft.com/office/officeart/2005/8/layout/hierarchy3"/>
    <dgm:cxn modelId="{7F18CC47-470C-4B73-BCDC-9ADC1F684C4F}" srcId="{840BCCC5-EFB2-42D1-A397-614BA49BAC41}" destId="{4B0DB0FC-5C94-4158-BE46-95F715F82744}" srcOrd="0" destOrd="0" parTransId="{3C194101-2A25-4D7B-880E-1C2D3B961267}" sibTransId="{5926B2F6-DE47-4AA8-B8C4-9CC6CF8FB4D4}"/>
    <dgm:cxn modelId="{CAE6687D-36A5-274A-ADB1-5889A27BD4C1}" type="presOf" srcId="{840BCCC5-EFB2-42D1-A397-614BA49BAC41}" destId="{D55076B5-64F6-4C2D-B1B3-BA67F86B1B3B}" srcOrd="0" destOrd="0" presId="urn:microsoft.com/office/officeart/2005/8/layout/hierarchy3"/>
    <dgm:cxn modelId="{20C6A17E-0A5D-4E45-82C5-1C79D00028FB}" srcId="{9427F7A7-C2ED-4D62-9DB3-7FC252C11DF0}" destId="{A440CC29-7CE5-4056-8417-7E00C4D12950}" srcOrd="0" destOrd="0" parTransId="{7B859197-80BC-4E53-BF54-42A47B7965E8}" sibTransId="{B97BE689-F84F-4DFE-88C6-7CC2B7FCD175}"/>
    <dgm:cxn modelId="{4F9CDE82-77F4-1C4B-A6FA-6A9CF1977383}" type="presParOf" srcId="{D55076B5-64F6-4C2D-B1B3-BA67F86B1B3B}" destId="{9B566C43-7892-4176-8F72-873840D9EE32}" srcOrd="0" destOrd="0" presId="urn:microsoft.com/office/officeart/2005/8/layout/hierarchy3"/>
    <dgm:cxn modelId="{535F2921-F555-944B-A473-01AAB02E5A65}" type="presParOf" srcId="{9B566C43-7892-4176-8F72-873840D9EE32}" destId="{573A1EBE-514F-4B61-8668-67248178DCB8}" srcOrd="0" destOrd="0" presId="urn:microsoft.com/office/officeart/2005/8/layout/hierarchy3"/>
    <dgm:cxn modelId="{44F2186D-346B-9E40-97BA-58C098C58912}" type="presParOf" srcId="{573A1EBE-514F-4B61-8668-67248178DCB8}" destId="{F399F09B-B020-41DD-95E1-A0B81CA8F0E3}" srcOrd="0" destOrd="0" presId="urn:microsoft.com/office/officeart/2005/8/layout/hierarchy3"/>
    <dgm:cxn modelId="{276091FC-C11C-044F-AB47-4AE78B09E01B}" type="presParOf" srcId="{573A1EBE-514F-4B61-8668-67248178DCB8}" destId="{CFCAEE19-42CF-436C-AE07-E981961BF702}" srcOrd="1" destOrd="0" presId="urn:microsoft.com/office/officeart/2005/8/layout/hierarchy3"/>
    <dgm:cxn modelId="{3A403394-1AA4-9248-9453-E8C34DB8B354}" type="presParOf" srcId="{9B566C43-7892-4176-8F72-873840D9EE32}" destId="{9E9320C3-9099-46A2-95EC-02508B53CD33}" srcOrd="1" destOrd="0" presId="urn:microsoft.com/office/officeart/2005/8/layout/hierarchy3"/>
    <dgm:cxn modelId="{BB734CFB-CB62-1942-A416-BC057FB62371}" type="presParOf" srcId="{9E9320C3-9099-46A2-95EC-02508B53CD33}" destId="{40978076-9280-4D07-B0AB-CAC834506C05}" srcOrd="0" destOrd="0" presId="urn:microsoft.com/office/officeart/2005/8/layout/hierarchy3"/>
    <dgm:cxn modelId="{9CE6A84C-4635-BB47-A433-5A026869DA67}" type="presParOf" srcId="{9E9320C3-9099-46A2-95EC-02508B53CD33}" destId="{85366310-4A27-4EC8-8695-68487BE1F58B}" srcOrd="1" destOrd="0" presId="urn:microsoft.com/office/officeart/2005/8/layout/hierarchy3"/>
    <dgm:cxn modelId="{CD7C40A3-A708-8443-967D-645C0A8DE32E}" type="presParOf" srcId="{D55076B5-64F6-4C2D-B1B3-BA67F86B1B3B}" destId="{A6153C10-1D0F-4B62-9846-BD09BB5DF3C9}" srcOrd="1" destOrd="0" presId="urn:microsoft.com/office/officeart/2005/8/layout/hierarchy3"/>
    <dgm:cxn modelId="{EC87BAD6-EEF7-3742-B310-D19D254BC802}" type="presParOf" srcId="{A6153C10-1D0F-4B62-9846-BD09BB5DF3C9}" destId="{9B4446E8-D474-4C23-B40A-8763EF5E08F8}" srcOrd="0" destOrd="0" presId="urn:microsoft.com/office/officeart/2005/8/layout/hierarchy3"/>
    <dgm:cxn modelId="{7885FE12-0AC3-DA4E-9AC2-CCA8C0CCBB3D}" type="presParOf" srcId="{9B4446E8-D474-4C23-B40A-8763EF5E08F8}" destId="{F08A6B9A-AE4F-4DF5-8D2B-3784A256E3BD}" srcOrd="0" destOrd="0" presId="urn:microsoft.com/office/officeart/2005/8/layout/hierarchy3"/>
    <dgm:cxn modelId="{6D58C9C3-4780-2841-83D5-2F1E876ECFE8}" type="presParOf" srcId="{9B4446E8-D474-4C23-B40A-8763EF5E08F8}" destId="{C19DB93E-85DC-465B-94FA-6A5D03B869B3}" srcOrd="1" destOrd="0" presId="urn:microsoft.com/office/officeart/2005/8/layout/hierarchy3"/>
    <dgm:cxn modelId="{60D8E20E-C2EC-C344-9CE9-16FC5A92F51F}" type="presParOf" srcId="{A6153C10-1D0F-4B62-9846-BD09BB5DF3C9}" destId="{770FE3FB-A64E-4C4E-9136-9B0D89C3B72A}" srcOrd="1" destOrd="0" presId="urn:microsoft.com/office/officeart/2005/8/layout/hierarchy3"/>
    <dgm:cxn modelId="{283A7F94-C46E-B143-95C4-19AE51C72224}" type="presParOf" srcId="{770FE3FB-A64E-4C4E-9136-9B0D89C3B72A}" destId="{CF0852DC-B3E3-475C-B4B0-0822B90436F7}" srcOrd="0" destOrd="0" presId="urn:microsoft.com/office/officeart/2005/8/layout/hierarchy3"/>
    <dgm:cxn modelId="{5519B1D9-4CA6-FE4D-86B5-E0F39957AE02}" type="presParOf" srcId="{770FE3FB-A64E-4C4E-9136-9B0D89C3B72A}" destId="{BA5C4976-2374-4300-BF08-77FA2825FB70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87C2CFB-E986-A440-A384-1AB7D7B0AD6C}" type="doc">
      <dgm:prSet loTypeId="urn:microsoft.com/office/officeart/2005/8/layout/vList3" loCatId="" qsTypeId="urn:microsoft.com/office/officeart/2005/8/quickstyle/simple4" qsCatId="simple" csTypeId="urn:microsoft.com/office/officeart/2005/8/colors/accent1_2" csCatId="accent1" phldr="1"/>
      <dgm:spPr/>
    </dgm:pt>
    <dgm:pt modelId="{8EE75FA2-0736-0B4D-98C8-07F14985830C}">
      <dgm:prSet phldrT="[Текст]"/>
      <dgm:spPr/>
      <dgm:t>
        <a:bodyPr/>
        <a:lstStyle/>
        <a:p>
          <a:r>
            <a:rPr lang="ru-RU" dirty="0" smtClean="0"/>
            <a:t>Регистрация с использованием ЕСИА</a:t>
          </a:r>
          <a:endParaRPr lang="ru-RU" dirty="0"/>
        </a:p>
      </dgm:t>
    </dgm:pt>
    <dgm:pt modelId="{8F2EA5C3-F143-D544-ADB5-A2068A864C9F}" type="parTrans" cxnId="{A1974E40-67A3-5247-A4E2-0C5CFC28EB7B}">
      <dgm:prSet/>
      <dgm:spPr/>
      <dgm:t>
        <a:bodyPr/>
        <a:lstStyle/>
        <a:p>
          <a:endParaRPr lang="ru-RU"/>
        </a:p>
      </dgm:t>
    </dgm:pt>
    <dgm:pt modelId="{4AF03CEB-F30D-9E40-89E4-61FDC377F25F}" type="sibTrans" cxnId="{A1974E40-67A3-5247-A4E2-0C5CFC28EB7B}">
      <dgm:prSet/>
      <dgm:spPr/>
      <dgm:t>
        <a:bodyPr/>
        <a:lstStyle/>
        <a:p>
          <a:endParaRPr lang="ru-RU"/>
        </a:p>
      </dgm:t>
    </dgm:pt>
    <dgm:pt modelId="{DE1A7DEC-B18C-E34C-A675-914F9B849669}">
      <dgm:prSet phldrT="[Текст]"/>
      <dgm:spPr/>
      <dgm:t>
        <a:bodyPr/>
        <a:lstStyle/>
        <a:p>
          <a:r>
            <a:rPr lang="ru-RU" dirty="0" smtClean="0"/>
            <a:t>Аутентификация в ФРМР</a:t>
          </a:r>
          <a:endParaRPr lang="ru-RU" dirty="0"/>
        </a:p>
      </dgm:t>
    </dgm:pt>
    <dgm:pt modelId="{C7837AE3-7BAB-984E-916C-31716AF45D8A}" type="parTrans" cxnId="{CE9DEF4C-DE7F-8741-BB10-70919EC9205E}">
      <dgm:prSet/>
      <dgm:spPr/>
      <dgm:t>
        <a:bodyPr/>
        <a:lstStyle/>
        <a:p>
          <a:endParaRPr lang="ru-RU"/>
        </a:p>
      </dgm:t>
    </dgm:pt>
    <dgm:pt modelId="{4D35C5A0-3629-1241-859E-74AE6597E8CF}" type="sibTrans" cxnId="{CE9DEF4C-DE7F-8741-BB10-70919EC9205E}">
      <dgm:prSet/>
      <dgm:spPr/>
      <dgm:t>
        <a:bodyPr/>
        <a:lstStyle/>
        <a:p>
          <a:endParaRPr lang="ru-RU"/>
        </a:p>
      </dgm:t>
    </dgm:pt>
    <dgm:pt modelId="{D8F6ECB0-65DD-B540-87AD-E209BB27577E}">
      <dgm:prSet phldrT="[Текст]"/>
      <dgm:spPr/>
      <dgm:t>
        <a:bodyPr/>
        <a:lstStyle/>
        <a:p>
          <a:r>
            <a:rPr lang="ru-RU" dirty="0" smtClean="0"/>
            <a:t>Личный кабинет</a:t>
          </a:r>
          <a:endParaRPr lang="ru-RU" dirty="0"/>
        </a:p>
      </dgm:t>
    </dgm:pt>
    <dgm:pt modelId="{DE9CDC33-F990-B24A-B1FC-FB4A57C82D12}" type="parTrans" cxnId="{51A82ADA-4A78-A64A-96C2-817F8E9A7E33}">
      <dgm:prSet/>
      <dgm:spPr/>
      <dgm:t>
        <a:bodyPr/>
        <a:lstStyle/>
        <a:p>
          <a:endParaRPr lang="ru-RU"/>
        </a:p>
      </dgm:t>
    </dgm:pt>
    <dgm:pt modelId="{98213836-99B9-0841-B2EE-163877CC20A3}" type="sibTrans" cxnId="{51A82ADA-4A78-A64A-96C2-817F8E9A7E33}">
      <dgm:prSet/>
      <dgm:spPr/>
      <dgm:t>
        <a:bodyPr/>
        <a:lstStyle/>
        <a:p>
          <a:endParaRPr lang="ru-RU"/>
        </a:p>
      </dgm:t>
    </dgm:pt>
    <dgm:pt modelId="{635F58B4-DAD0-0245-B7BF-25E46C687839}">
      <dgm:prSet phldrT="[Текст]"/>
      <dgm:spPr/>
      <dgm:t>
        <a:bodyPr/>
        <a:lstStyle/>
        <a:p>
          <a:r>
            <a:rPr lang="ru-RU" dirty="0" smtClean="0"/>
            <a:t>Индивидуальный учебный план</a:t>
          </a:r>
          <a:endParaRPr lang="ru-RU" dirty="0"/>
        </a:p>
      </dgm:t>
    </dgm:pt>
    <dgm:pt modelId="{F8A01BEE-A253-CF44-855E-8EA8270900D6}" type="parTrans" cxnId="{9CB00C61-1B85-DD4A-BE3C-C2CE442FC8E4}">
      <dgm:prSet/>
      <dgm:spPr/>
      <dgm:t>
        <a:bodyPr/>
        <a:lstStyle/>
        <a:p>
          <a:endParaRPr lang="ru-RU"/>
        </a:p>
      </dgm:t>
    </dgm:pt>
    <dgm:pt modelId="{82E2BD89-4EBA-7E48-B6F8-B179B45B16CF}" type="sibTrans" cxnId="{9CB00C61-1B85-DD4A-BE3C-C2CE442FC8E4}">
      <dgm:prSet/>
      <dgm:spPr/>
      <dgm:t>
        <a:bodyPr/>
        <a:lstStyle/>
        <a:p>
          <a:endParaRPr lang="ru-RU"/>
        </a:p>
      </dgm:t>
    </dgm:pt>
    <dgm:pt modelId="{E2DA2793-939F-8D47-A8CC-668760DED1DE}" type="pres">
      <dgm:prSet presAssocID="{F87C2CFB-E986-A440-A384-1AB7D7B0AD6C}" presName="linearFlow" presStyleCnt="0">
        <dgm:presLayoutVars>
          <dgm:dir/>
          <dgm:resizeHandles val="exact"/>
        </dgm:presLayoutVars>
      </dgm:prSet>
      <dgm:spPr/>
    </dgm:pt>
    <dgm:pt modelId="{B6E61004-14B2-9B46-94C0-350887CAD9F5}" type="pres">
      <dgm:prSet presAssocID="{8EE75FA2-0736-0B4D-98C8-07F14985830C}" presName="composite" presStyleCnt="0"/>
      <dgm:spPr/>
    </dgm:pt>
    <dgm:pt modelId="{A306FE3E-9FB9-B94B-8E43-14E6973063DF}" type="pres">
      <dgm:prSet presAssocID="{8EE75FA2-0736-0B4D-98C8-07F14985830C}" presName="imgShp" presStyleLbl="fgImgPlace1" presStyleIdx="0" presStyleCnt="4"/>
      <dgm:spPr>
        <a:blipFill>
          <a:blip xmlns:r="http://schemas.openxmlformats.org/officeDocument/2006/relationships" r:embed="rId1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  <a14:imgEffect>
                      <a14:saturation sat="278000"/>
                    </a14:imgEffect>
                    <a14:imgEffect>
                      <a14:brightnessContrast bright="-28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6393BF45-A746-DA40-904F-81BA24E7A422}" type="pres">
      <dgm:prSet presAssocID="{8EE75FA2-0736-0B4D-98C8-07F14985830C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56BFD2-9E4D-E646-A74F-C7A99EFEC6E7}" type="pres">
      <dgm:prSet presAssocID="{4AF03CEB-F30D-9E40-89E4-61FDC377F25F}" presName="spacing" presStyleCnt="0"/>
      <dgm:spPr/>
    </dgm:pt>
    <dgm:pt modelId="{0761A0C1-718F-AE42-802E-4EAE05E56FE5}" type="pres">
      <dgm:prSet presAssocID="{DE1A7DEC-B18C-E34C-A675-914F9B849669}" presName="composite" presStyleCnt="0"/>
      <dgm:spPr/>
    </dgm:pt>
    <dgm:pt modelId="{581FAEAF-649C-FC49-BD6B-57C08A7B7636}" type="pres">
      <dgm:prSet presAssocID="{DE1A7DEC-B18C-E34C-A675-914F9B849669}" presName="imgShp" presStyleLbl="fgImgPlace1" presStyleIdx="1" presStyleCnt="4"/>
      <dgm:spPr>
        <a:blipFill>
          <a:blip xmlns:r="http://schemas.openxmlformats.org/officeDocument/2006/relationships"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E296B1E6-3E75-154B-AFD5-E100D83A7DEB}" type="pres">
      <dgm:prSet presAssocID="{DE1A7DEC-B18C-E34C-A675-914F9B849669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EC58E9-60F9-8B46-A1CB-326A57BF9A97}" type="pres">
      <dgm:prSet presAssocID="{4D35C5A0-3629-1241-859E-74AE6597E8CF}" presName="spacing" presStyleCnt="0"/>
      <dgm:spPr/>
    </dgm:pt>
    <dgm:pt modelId="{446563C7-BC37-D642-B0DF-2E058D753FD4}" type="pres">
      <dgm:prSet presAssocID="{D8F6ECB0-65DD-B540-87AD-E209BB27577E}" presName="composite" presStyleCnt="0"/>
      <dgm:spPr/>
    </dgm:pt>
    <dgm:pt modelId="{94060360-3403-8044-9FD3-4D3367A82F46}" type="pres">
      <dgm:prSet presAssocID="{D8F6ECB0-65DD-B540-87AD-E209BB27577E}" presName="imgShp" presStyleLbl="fgImgPlace1" presStyleIdx="2" presStyleCnt="4"/>
      <dgm:spPr>
        <a:blipFill>
          <a:blip xmlns:r="http://schemas.openxmlformats.org/officeDocument/2006/relationships" r:embed="rId5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E0CEC527-53D6-2B4B-A3DA-FE92EEBB48B2}" type="pres">
      <dgm:prSet presAssocID="{D8F6ECB0-65DD-B540-87AD-E209BB27577E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88292F-5356-8143-B5AD-E694715FABB4}" type="pres">
      <dgm:prSet presAssocID="{98213836-99B9-0841-B2EE-163877CC20A3}" presName="spacing" presStyleCnt="0"/>
      <dgm:spPr/>
    </dgm:pt>
    <dgm:pt modelId="{EB8E0672-84EC-7D44-993E-FCAEC8F21D7E}" type="pres">
      <dgm:prSet presAssocID="{635F58B4-DAD0-0245-B7BF-25E46C687839}" presName="composite" presStyleCnt="0"/>
      <dgm:spPr/>
    </dgm:pt>
    <dgm:pt modelId="{2206CA80-6EB3-D74E-886E-38DC0856C203}" type="pres">
      <dgm:prSet presAssocID="{635F58B4-DAD0-0245-B7BF-25E46C687839}" presName="imgShp" presStyleLbl="fgImgPlace1" presStyleIdx="3" presStyleCnt="4"/>
      <dgm:spPr>
        <a:blipFill>
          <a:blip xmlns:r="http://schemas.openxmlformats.org/officeDocument/2006/relationships" r:embed="rId7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37E3C96-38D9-BB4F-ABB4-FFCFEFD95EA5}" type="pres">
      <dgm:prSet presAssocID="{635F58B4-DAD0-0245-B7BF-25E46C687839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B00C61-1B85-DD4A-BE3C-C2CE442FC8E4}" srcId="{F87C2CFB-E986-A440-A384-1AB7D7B0AD6C}" destId="{635F58B4-DAD0-0245-B7BF-25E46C687839}" srcOrd="3" destOrd="0" parTransId="{F8A01BEE-A253-CF44-855E-8EA8270900D6}" sibTransId="{82E2BD89-4EBA-7E48-B6F8-B179B45B16CF}"/>
    <dgm:cxn modelId="{91997EA5-3043-CE4B-BD68-07DC7142472D}" type="presOf" srcId="{8EE75FA2-0736-0B4D-98C8-07F14985830C}" destId="{6393BF45-A746-DA40-904F-81BA24E7A422}" srcOrd="0" destOrd="0" presId="urn:microsoft.com/office/officeart/2005/8/layout/vList3"/>
    <dgm:cxn modelId="{5B4722B8-B8EE-AC4F-AE20-CDEAABB892D5}" type="presOf" srcId="{F87C2CFB-E986-A440-A384-1AB7D7B0AD6C}" destId="{E2DA2793-939F-8D47-A8CC-668760DED1DE}" srcOrd="0" destOrd="0" presId="urn:microsoft.com/office/officeart/2005/8/layout/vList3"/>
    <dgm:cxn modelId="{D6B2D8CF-C811-E34B-80A2-228B86AF925D}" type="presOf" srcId="{DE1A7DEC-B18C-E34C-A675-914F9B849669}" destId="{E296B1E6-3E75-154B-AFD5-E100D83A7DEB}" srcOrd="0" destOrd="0" presId="urn:microsoft.com/office/officeart/2005/8/layout/vList3"/>
    <dgm:cxn modelId="{51A82ADA-4A78-A64A-96C2-817F8E9A7E33}" srcId="{F87C2CFB-E986-A440-A384-1AB7D7B0AD6C}" destId="{D8F6ECB0-65DD-B540-87AD-E209BB27577E}" srcOrd="2" destOrd="0" parTransId="{DE9CDC33-F990-B24A-B1FC-FB4A57C82D12}" sibTransId="{98213836-99B9-0841-B2EE-163877CC20A3}"/>
    <dgm:cxn modelId="{43B1E76A-19F5-0D4D-A2C0-8F53F1F473D9}" type="presOf" srcId="{635F58B4-DAD0-0245-B7BF-25E46C687839}" destId="{337E3C96-38D9-BB4F-ABB4-FFCFEFD95EA5}" srcOrd="0" destOrd="0" presId="urn:microsoft.com/office/officeart/2005/8/layout/vList3"/>
    <dgm:cxn modelId="{816E594F-302D-304B-8F79-6D64AB2246F1}" type="presOf" srcId="{D8F6ECB0-65DD-B540-87AD-E209BB27577E}" destId="{E0CEC527-53D6-2B4B-A3DA-FE92EEBB48B2}" srcOrd="0" destOrd="0" presId="urn:microsoft.com/office/officeart/2005/8/layout/vList3"/>
    <dgm:cxn modelId="{CE9DEF4C-DE7F-8741-BB10-70919EC9205E}" srcId="{F87C2CFB-E986-A440-A384-1AB7D7B0AD6C}" destId="{DE1A7DEC-B18C-E34C-A675-914F9B849669}" srcOrd="1" destOrd="0" parTransId="{C7837AE3-7BAB-984E-916C-31716AF45D8A}" sibTransId="{4D35C5A0-3629-1241-859E-74AE6597E8CF}"/>
    <dgm:cxn modelId="{A1974E40-67A3-5247-A4E2-0C5CFC28EB7B}" srcId="{F87C2CFB-E986-A440-A384-1AB7D7B0AD6C}" destId="{8EE75FA2-0736-0B4D-98C8-07F14985830C}" srcOrd="0" destOrd="0" parTransId="{8F2EA5C3-F143-D544-ADB5-A2068A864C9F}" sibTransId="{4AF03CEB-F30D-9E40-89E4-61FDC377F25F}"/>
    <dgm:cxn modelId="{C3625D73-40AE-2E41-95F2-D855F64B0785}" type="presParOf" srcId="{E2DA2793-939F-8D47-A8CC-668760DED1DE}" destId="{B6E61004-14B2-9B46-94C0-350887CAD9F5}" srcOrd="0" destOrd="0" presId="urn:microsoft.com/office/officeart/2005/8/layout/vList3"/>
    <dgm:cxn modelId="{A1F7C96A-3D44-4F42-BF18-30154A6FFB00}" type="presParOf" srcId="{B6E61004-14B2-9B46-94C0-350887CAD9F5}" destId="{A306FE3E-9FB9-B94B-8E43-14E6973063DF}" srcOrd="0" destOrd="0" presId="urn:microsoft.com/office/officeart/2005/8/layout/vList3"/>
    <dgm:cxn modelId="{80DBEB27-6E6F-F24B-94B8-E306BAE81226}" type="presParOf" srcId="{B6E61004-14B2-9B46-94C0-350887CAD9F5}" destId="{6393BF45-A746-DA40-904F-81BA24E7A422}" srcOrd="1" destOrd="0" presId="urn:microsoft.com/office/officeart/2005/8/layout/vList3"/>
    <dgm:cxn modelId="{B3FE2823-5BF2-0945-ABD1-8B260E8D4438}" type="presParOf" srcId="{E2DA2793-939F-8D47-A8CC-668760DED1DE}" destId="{DA56BFD2-9E4D-E646-A74F-C7A99EFEC6E7}" srcOrd="1" destOrd="0" presId="urn:microsoft.com/office/officeart/2005/8/layout/vList3"/>
    <dgm:cxn modelId="{B4509106-A498-F844-BFD3-27FD5F6F8DCC}" type="presParOf" srcId="{E2DA2793-939F-8D47-A8CC-668760DED1DE}" destId="{0761A0C1-718F-AE42-802E-4EAE05E56FE5}" srcOrd="2" destOrd="0" presId="urn:microsoft.com/office/officeart/2005/8/layout/vList3"/>
    <dgm:cxn modelId="{162BEE1C-B7CE-2B43-BFF4-64F99A35168D}" type="presParOf" srcId="{0761A0C1-718F-AE42-802E-4EAE05E56FE5}" destId="{581FAEAF-649C-FC49-BD6B-57C08A7B7636}" srcOrd="0" destOrd="0" presId="urn:microsoft.com/office/officeart/2005/8/layout/vList3"/>
    <dgm:cxn modelId="{853A6379-0F51-934E-A03F-9233C90FBD5C}" type="presParOf" srcId="{0761A0C1-718F-AE42-802E-4EAE05E56FE5}" destId="{E296B1E6-3E75-154B-AFD5-E100D83A7DEB}" srcOrd="1" destOrd="0" presId="urn:microsoft.com/office/officeart/2005/8/layout/vList3"/>
    <dgm:cxn modelId="{DE722E44-C2EE-1247-94AB-95B0C795F5B4}" type="presParOf" srcId="{E2DA2793-939F-8D47-A8CC-668760DED1DE}" destId="{60EC58E9-60F9-8B46-A1CB-326A57BF9A97}" srcOrd="3" destOrd="0" presId="urn:microsoft.com/office/officeart/2005/8/layout/vList3"/>
    <dgm:cxn modelId="{A82369E9-AC5A-4A41-AD41-353427E2E82C}" type="presParOf" srcId="{E2DA2793-939F-8D47-A8CC-668760DED1DE}" destId="{446563C7-BC37-D642-B0DF-2E058D753FD4}" srcOrd="4" destOrd="0" presId="urn:microsoft.com/office/officeart/2005/8/layout/vList3"/>
    <dgm:cxn modelId="{FF59DBFA-387D-2943-98FA-AB30F04A0898}" type="presParOf" srcId="{446563C7-BC37-D642-B0DF-2E058D753FD4}" destId="{94060360-3403-8044-9FD3-4D3367A82F46}" srcOrd="0" destOrd="0" presId="urn:microsoft.com/office/officeart/2005/8/layout/vList3"/>
    <dgm:cxn modelId="{C02CDE65-413F-B54B-B929-970367976DC5}" type="presParOf" srcId="{446563C7-BC37-D642-B0DF-2E058D753FD4}" destId="{E0CEC527-53D6-2B4B-A3DA-FE92EEBB48B2}" srcOrd="1" destOrd="0" presId="urn:microsoft.com/office/officeart/2005/8/layout/vList3"/>
    <dgm:cxn modelId="{361099C9-60CA-C446-B553-9F0835CA2E16}" type="presParOf" srcId="{E2DA2793-939F-8D47-A8CC-668760DED1DE}" destId="{1F88292F-5356-8143-B5AD-E694715FABB4}" srcOrd="5" destOrd="0" presId="urn:microsoft.com/office/officeart/2005/8/layout/vList3"/>
    <dgm:cxn modelId="{2389B362-624D-2744-AF89-4CEE92A4C57A}" type="presParOf" srcId="{E2DA2793-939F-8D47-A8CC-668760DED1DE}" destId="{EB8E0672-84EC-7D44-993E-FCAEC8F21D7E}" srcOrd="6" destOrd="0" presId="urn:microsoft.com/office/officeart/2005/8/layout/vList3"/>
    <dgm:cxn modelId="{E6968BF1-F876-0B48-A4FE-383DD6B1F253}" type="presParOf" srcId="{EB8E0672-84EC-7D44-993E-FCAEC8F21D7E}" destId="{2206CA80-6EB3-D74E-886E-38DC0856C203}" srcOrd="0" destOrd="0" presId="urn:microsoft.com/office/officeart/2005/8/layout/vList3"/>
    <dgm:cxn modelId="{4B0CC27D-1022-634F-8441-859D6B17892C}" type="presParOf" srcId="{EB8E0672-84EC-7D44-993E-FCAEC8F21D7E}" destId="{337E3C96-38D9-BB4F-ABB4-FFCFEFD95EA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7A3181F-8BE5-714D-83D8-1E3E21DBE424}" type="doc">
      <dgm:prSet loTypeId="urn:microsoft.com/office/officeart/2005/8/layout/vProcess5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C9C576C-52DD-A041-A1AA-E1567FFFA5D8}">
      <dgm:prSet phldrT="[Текст]"/>
      <dgm:spPr/>
      <dgm:t>
        <a:bodyPr/>
        <a:lstStyle/>
        <a:p>
          <a:r>
            <a:rPr lang="ru-RU" dirty="0" smtClean="0"/>
            <a:t>Всероссийский единый государственный экзамен для медицинских специалистов (тесты </a:t>
          </a:r>
          <a:r>
            <a:rPr lang="en-US" dirty="0" smtClean="0"/>
            <a:t>MCQ </a:t>
          </a:r>
          <a:r>
            <a:rPr lang="ru-RU" dirty="0" smtClean="0"/>
            <a:t>с деперсонализацией ответов и автоматическим контролем)</a:t>
          </a:r>
          <a:endParaRPr lang="ru-RU" dirty="0"/>
        </a:p>
      </dgm:t>
    </dgm:pt>
    <dgm:pt modelId="{8D5F7F42-2EE5-2645-A450-9FBFCA046839}" type="parTrans" cxnId="{0C4B08DF-8BAF-1E4E-9B9A-8C6FA1ABEF95}">
      <dgm:prSet/>
      <dgm:spPr/>
      <dgm:t>
        <a:bodyPr/>
        <a:lstStyle/>
        <a:p>
          <a:endParaRPr lang="ru-RU"/>
        </a:p>
      </dgm:t>
    </dgm:pt>
    <dgm:pt modelId="{66452A8F-0E4A-6D49-997E-2CB41413A0AE}" type="sibTrans" cxnId="{0C4B08DF-8BAF-1E4E-9B9A-8C6FA1ABEF95}">
      <dgm:prSet/>
      <dgm:spPr/>
      <dgm:t>
        <a:bodyPr/>
        <a:lstStyle/>
        <a:p>
          <a:endParaRPr lang="ru-RU"/>
        </a:p>
      </dgm:t>
    </dgm:pt>
    <dgm:pt modelId="{68F5C4DC-CA9F-7D46-BC19-DCDCEF76A36B}">
      <dgm:prSet phldrT="[Текст]" custT="1"/>
      <dgm:spPr/>
      <dgm:t>
        <a:bodyPr/>
        <a:lstStyle/>
        <a:p>
          <a:r>
            <a:rPr lang="ru-RU" sz="3200" dirty="0" smtClean="0"/>
            <a:t>Объективный структурированный клинический экзамен</a:t>
          </a:r>
          <a:endParaRPr lang="ru-RU" sz="3200" dirty="0"/>
        </a:p>
      </dgm:t>
    </dgm:pt>
    <dgm:pt modelId="{34E498E7-4B88-E348-B7A9-163BAAB37F53}" type="parTrans" cxnId="{EA9D58AF-24F4-BA4A-B26C-3A30B2A65099}">
      <dgm:prSet/>
      <dgm:spPr/>
      <dgm:t>
        <a:bodyPr/>
        <a:lstStyle/>
        <a:p>
          <a:endParaRPr lang="ru-RU"/>
        </a:p>
      </dgm:t>
    </dgm:pt>
    <dgm:pt modelId="{DBFAAD62-FC8D-BC40-BD20-E1A3A41F9407}" type="sibTrans" cxnId="{EA9D58AF-24F4-BA4A-B26C-3A30B2A65099}">
      <dgm:prSet/>
      <dgm:spPr/>
      <dgm:t>
        <a:bodyPr/>
        <a:lstStyle/>
        <a:p>
          <a:endParaRPr lang="ru-RU"/>
        </a:p>
      </dgm:t>
    </dgm:pt>
    <dgm:pt modelId="{CD0DC83B-6EFD-0542-A0EF-CD9BB67FE417}">
      <dgm:prSet phldrT="[Текст]" custT="1"/>
      <dgm:spPr/>
      <dgm:t>
        <a:bodyPr/>
        <a:lstStyle/>
        <a:p>
          <a:r>
            <a:rPr lang="ru-RU" sz="3200" dirty="0" smtClean="0"/>
            <a:t>Структурированное собеседование</a:t>
          </a:r>
          <a:endParaRPr lang="ru-RU" sz="3200" dirty="0"/>
        </a:p>
      </dgm:t>
    </dgm:pt>
    <dgm:pt modelId="{BDADF646-7CE5-A540-B3E0-965B4767B3B1}" type="parTrans" cxnId="{C2F73D7B-B6E8-A140-8836-596B19AEAED8}">
      <dgm:prSet/>
      <dgm:spPr/>
      <dgm:t>
        <a:bodyPr/>
        <a:lstStyle/>
        <a:p>
          <a:endParaRPr lang="ru-RU"/>
        </a:p>
      </dgm:t>
    </dgm:pt>
    <dgm:pt modelId="{96775FB7-8648-A845-9F62-03F927C6BF0A}" type="sibTrans" cxnId="{C2F73D7B-B6E8-A140-8836-596B19AEAED8}">
      <dgm:prSet/>
      <dgm:spPr/>
      <dgm:t>
        <a:bodyPr/>
        <a:lstStyle/>
        <a:p>
          <a:endParaRPr lang="ru-RU"/>
        </a:p>
      </dgm:t>
    </dgm:pt>
    <dgm:pt modelId="{B53C38E9-FA30-FB45-8E24-CFA7684DC3AB}" type="pres">
      <dgm:prSet presAssocID="{57A3181F-8BE5-714D-83D8-1E3E21DBE424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3AC9999-9096-714D-B85F-DC43952D7038}" type="pres">
      <dgm:prSet presAssocID="{57A3181F-8BE5-714D-83D8-1E3E21DBE424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F7784716-0E75-E84B-860C-30159CCDBA53}" type="pres">
      <dgm:prSet presAssocID="{57A3181F-8BE5-714D-83D8-1E3E21DBE424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9D4D58-4AEF-9B49-BDBC-C469AF7F8BE2}" type="pres">
      <dgm:prSet presAssocID="{57A3181F-8BE5-714D-83D8-1E3E21DBE424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2EBAEB-9C7F-CB4A-848F-99DF3361FB0A}" type="pres">
      <dgm:prSet presAssocID="{57A3181F-8BE5-714D-83D8-1E3E21DBE424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59A61B-3E60-5C41-8CB5-657896620895}" type="pres">
      <dgm:prSet presAssocID="{57A3181F-8BE5-714D-83D8-1E3E21DBE424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2B685B-B46F-CA4C-B821-13EEC0F8534D}" type="pres">
      <dgm:prSet presAssocID="{57A3181F-8BE5-714D-83D8-1E3E21DBE424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C8F02E-38EB-914C-9EEA-F029F55C3662}" type="pres">
      <dgm:prSet presAssocID="{57A3181F-8BE5-714D-83D8-1E3E21DBE424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F14C85-0061-7D4A-AF79-8B8D48FC75CA}" type="pres">
      <dgm:prSet presAssocID="{57A3181F-8BE5-714D-83D8-1E3E21DBE424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3E38F4-7B5E-A846-81D7-9A818F547880}" type="pres">
      <dgm:prSet presAssocID="{57A3181F-8BE5-714D-83D8-1E3E21DBE424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A9D58AF-24F4-BA4A-B26C-3A30B2A65099}" srcId="{57A3181F-8BE5-714D-83D8-1E3E21DBE424}" destId="{68F5C4DC-CA9F-7D46-BC19-DCDCEF76A36B}" srcOrd="1" destOrd="0" parTransId="{34E498E7-4B88-E348-B7A9-163BAAB37F53}" sibTransId="{DBFAAD62-FC8D-BC40-BD20-E1A3A41F9407}"/>
    <dgm:cxn modelId="{ECF456E3-C333-524C-AC7B-FCC87DD337DF}" type="presOf" srcId="{57A3181F-8BE5-714D-83D8-1E3E21DBE424}" destId="{B53C38E9-FA30-FB45-8E24-CFA7684DC3AB}" srcOrd="0" destOrd="0" presId="urn:microsoft.com/office/officeart/2005/8/layout/vProcess5"/>
    <dgm:cxn modelId="{322F2A01-8D02-B344-A742-F0CF5C265277}" type="presOf" srcId="{CD0DC83B-6EFD-0542-A0EF-CD9BB67FE417}" destId="{4F2EBAEB-9C7F-CB4A-848F-99DF3361FB0A}" srcOrd="0" destOrd="0" presId="urn:microsoft.com/office/officeart/2005/8/layout/vProcess5"/>
    <dgm:cxn modelId="{A2384A4A-F752-584F-B56E-F8776320500A}" type="presOf" srcId="{66452A8F-0E4A-6D49-997E-2CB41413A0AE}" destId="{B959A61B-3E60-5C41-8CB5-657896620895}" srcOrd="0" destOrd="0" presId="urn:microsoft.com/office/officeart/2005/8/layout/vProcess5"/>
    <dgm:cxn modelId="{B8C05E34-CDDA-004E-86B3-EE62EC5D2DF5}" type="presOf" srcId="{AC9C576C-52DD-A041-A1AA-E1567FFFA5D8}" destId="{F7784716-0E75-E84B-860C-30159CCDBA53}" srcOrd="0" destOrd="0" presId="urn:microsoft.com/office/officeart/2005/8/layout/vProcess5"/>
    <dgm:cxn modelId="{0C4B08DF-8BAF-1E4E-9B9A-8C6FA1ABEF95}" srcId="{57A3181F-8BE5-714D-83D8-1E3E21DBE424}" destId="{AC9C576C-52DD-A041-A1AA-E1567FFFA5D8}" srcOrd="0" destOrd="0" parTransId="{8D5F7F42-2EE5-2645-A450-9FBFCA046839}" sibTransId="{66452A8F-0E4A-6D49-997E-2CB41413A0AE}"/>
    <dgm:cxn modelId="{5682F075-FE60-2A4A-824C-E776B66F008D}" type="presOf" srcId="{AC9C576C-52DD-A041-A1AA-E1567FFFA5D8}" destId="{A1C8F02E-38EB-914C-9EEA-F029F55C3662}" srcOrd="1" destOrd="0" presId="urn:microsoft.com/office/officeart/2005/8/layout/vProcess5"/>
    <dgm:cxn modelId="{A3043709-852D-CB43-B4E9-F22BB2BC8B9A}" type="presOf" srcId="{68F5C4DC-CA9F-7D46-BC19-DCDCEF76A36B}" destId="{7C9D4D58-4AEF-9B49-BDBC-C469AF7F8BE2}" srcOrd="0" destOrd="0" presId="urn:microsoft.com/office/officeart/2005/8/layout/vProcess5"/>
    <dgm:cxn modelId="{7C627E6E-DD93-CC4B-8395-8B1F358889AD}" type="presOf" srcId="{CD0DC83B-6EFD-0542-A0EF-CD9BB67FE417}" destId="{133E38F4-7B5E-A846-81D7-9A818F547880}" srcOrd="1" destOrd="0" presId="urn:microsoft.com/office/officeart/2005/8/layout/vProcess5"/>
    <dgm:cxn modelId="{E3694A20-23BE-7847-B9AB-FCF7475BBE47}" type="presOf" srcId="{DBFAAD62-FC8D-BC40-BD20-E1A3A41F9407}" destId="{862B685B-B46F-CA4C-B821-13EEC0F8534D}" srcOrd="0" destOrd="0" presId="urn:microsoft.com/office/officeart/2005/8/layout/vProcess5"/>
    <dgm:cxn modelId="{AD940110-0EAC-2943-975A-9E22BF0EE485}" type="presOf" srcId="{68F5C4DC-CA9F-7D46-BC19-DCDCEF76A36B}" destId="{57F14C85-0061-7D4A-AF79-8B8D48FC75CA}" srcOrd="1" destOrd="0" presId="urn:microsoft.com/office/officeart/2005/8/layout/vProcess5"/>
    <dgm:cxn modelId="{C2F73D7B-B6E8-A140-8836-596B19AEAED8}" srcId="{57A3181F-8BE5-714D-83D8-1E3E21DBE424}" destId="{CD0DC83B-6EFD-0542-A0EF-CD9BB67FE417}" srcOrd="2" destOrd="0" parTransId="{BDADF646-7CE5-A540-B3E0-965B4767B3B1}" sibTransId="{96775FB7-8648-A845-9F62-03F927C6BF0A}"/>
    <dgm:cxn modelId="{132E00D2-93E7-E249-96E6-5EEA26FC915F}" type="presParOf" srcId="{B53C38E9-FA30-FB45-8E24-CFA7684DC3AB}" destId="{63AC9999-9096-714D-B85F-DC43952D7038}" srcOrd="0" destOrd="0" presId="urn:microsoft.com/office/officeart/2005/8/layout/vProcess5"/>
    <dgm:cxn modelId="{319AC4E1-2AA5-9C4B-ADDB-952D17AA2B38}" type="presParOf" srcId="{B53C38E9-FA30-FB45-8E24-CFA7684DC3AB}" destId="{F7784716-0E75-E84B-860C-30159CCDBA53}" srcOrd="1" destOrd="0" presId="urn:microsoft.com/office/officeart/2005/8/layout/vProcess5"/>
    <dgm:cxn modelId="{C05DCB8A-4E9F-1C47-B885-3719945D8CDA}" type="presParOf" srcId="{B53C38E9-FA30-FB45-8E24-CFA7684DC3AB}" destId="{7C9D4D58-4AEF-9B49-BDBC-C469AF7F8BE2}" srcOrd="2" destOrd="0" presId="urn:microsoft.com/office/officeart/2005/8/layout/vProcess5"/>
    <dgm:cxn modelId="{DD0DFC8A-BF71-BA4D-ADB2-AE2860B573C5}" type="presParOf" srcId="{B53C38E9-FA30-FB45-8E24-CFA7684DC3AB}" destId="{4F2EBAEB-9C7F-CB4A-848F-99DF3361FB0A}" srcOrd="3" destOrd="0" presId="urn:microsoft.com/office/officeart/2005/8/layout/vProcess5"/>
    <dgm:cxn modelId="{E91140AD-742F-0C45-B19E-E1B37625815B}" type="presParOf" srcId="{B53C38E9-FA30-FB45-8E24-CFA7684DC3AB}" destId="{B959A61B-3E60-5C41-8CB5-657896620895}" srcOrd="4" destOrd="0" presId="urn:microsoft.com/office/officeart/2005/8/layout/vProcess5"/>
    <dgm:cxn modelId="{2D5241BA-9A1D-CC4E-8E72-95E032F1FF18}" type="presParOf" srcId="{B53C38E9-FA30-FB45-8E24-CFA7684DC3AB}" destId="{862B685B-B46F-CA4C-B821-13EEC0F8534D}" srcOrd="5" destOrd="0" presId="urn:microsoft.com/office/officeart/2005/8/layout/vProcess5"/>
    <dgm:cxn modelId="{3B9F3E87-566A-DC4B-A9CB-52E8899D12BF}" type="presParOf" srcId="{B53C38E9-FA30-FB45-8E24-CFA7684DC3AB}" destId="{A1C8F02E-38EB-914C-9EEA-F029F55C3662}" srcOrd="6" destOrd="0" presId="urn:microsoft.com/office/officeart/2005/8/layout/vProcess5"/>
    <dgm:cxn modelId="{A0C5AA79-CA18-C243-BF40-D0059A5C96D8}" type="presParOf" srcId="{B53C38E9-FA30-FB45-8E24-CFA7684DC3AB}" destId="{57F14C85-0061-7D4A-AF79-8B8D48FC75CA}" srcOrd="7" destOrd="0" presId="urn:microsoft.com/office/officeart/2005/8/layout/vProcess5"/>
    <dgm:cxn modelId="{0B94B634-326D-B947-8C36-351CB84AA87E}" type="presParOf" srcId="{B53C38E9-FA30-FB45-8E24-CFA7684DC3AB}" destId="{133E38F4-7B5E-A846-81D7-9A818F547880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57A3181F-8BE5-714D-83D8-1E3E21DBE424}" type="doc">
      <dgm:prSet loTypeId="urn:microsoft.com/office/officeart/2005/8/layout/vProcess5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C9C576C-52DD-A041-A1AA-E1567FFFA5D8}">
      <dgm:prSet phldrT="[Текст]"/>
      <dgm:spPr/>
      <dgm:t>
        <a:bodyPr/>
        <a:lstStyle/>
        <a:p>
          <a:r>
            <a:rPr lang="ru-RU" dirty="0" smtClean="0"/>
            <a:t>Тестирование с деперсонализацией ответов и автоматическим контролем</a:t>
          </a:r>
          <a:endParaRPr lang="ru-RU" dirty="0"/>
        </a:p>
      </dgm:t>
    </dgm:pt>
    <dgm:pt modelId="{8D5F7F42-2EE5-2645-A450-9FBFCA046839}" type="parTrans" cxnId="{0C4B08DF-8BAF-1E4E-9B9A-8C6FA1ABEF95}">
      <dgm:prSet/>
      <dgm:spPr/>
      <dgm:t>
        <a:bodyPr/>
        <a:lstStyle/>
        <a:p>
          <a:endParaRPr lang="ru-RU"/>
        </a:p>
      </dgm:t>
    </dgm:pt>
    <dgm:pt modelId="{66452A8F-0E4A-6D49-997E-2CB41413A0AE}" type="sibTrans" cxnId="{0C4B08DF-8BAF-1E4E-9B9A-8C6FA1ABEF95}">
      <dgm:prSet/>
      <dgm:spPr/>
      <dgm:t>
        <a:bodyPr/>
        <a:lstStyle/>
        <a:p>
          <a:endParaRPr lang="ru-RU"/>
        </a:p>
      </dgm:t>
    </dgm:pt>
    <dgm:pt modelId="{68F5C4DC-CA9F-7D46-BC19-DCDCEF76A36B}">
      <dgm:prSet phldrT="[Текст]" custT="1"/>
      <dgm:spPr/>
      <dgm:t>
        <a:bodyPr/>
        <a:lstStyle/>
        <a:p>
          <a:r>
            <a:rPr lang="ru-RU" sz="3200" dirty="0" smtClean="0"/>
            <a:t>Объективный структурированный клинический экзамен по специальности</a:t>
          </a:r>
          <a:endParaRPr lang="ru-RU" sz="3200" dirty="0"/>
        </a:p>
      </dgm:t>
    </dgm:pt>
    <dgm:pt modelId="{34E498E7-4B88-E348-B7A9-163BAAB37F53}" type="parTrans" cxnId="{EA9D58AF-24F4-BA4A-B26C-3A30B2A65099}">
      <dgm:prSet/>
      <dgm:spPr/>
      <dgm:t>
        <a:bodyPr/>
        <a:lstStyle/>
        <a:p>
          <a:endParaRPr lang="ru-RU"/>
        </a:p>
      </dgm:t>
    </dgm:pt>
    <dgm:pt modelId="{DBFAAD62-FC8D-BC40-BD20-E1A3A41F9407}" type="sibTrans" cxnId="{EA9D58AF-24F4-BA4A-B26C-3A30B2A65099}">
      <dgm:prSet/>
      <dgm:spPr/>
      <dgm:t>
        <a:bodyPr/>
        <a:lstStyle/>
        <a:p>
          <a:endParaRPr lang="ru-RU"/>
        </a:p>
      </dgm:t>
    </dgm:pt>
    <dgm:pt modelId="{B53C38E9-FA30-FB45-8E24-CFA7684DC3AB}" type="pres">
      <dgm:prSet presAssocID="{57A3181F-8BE5-714D-83D8-1E3E21DBE424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3AC9999-9096-714D-B85F-DC43952D7038}" type="pres">
      <dgm:prSet presAssocID="{57A3181F-8BE5-714D-83D8-1E3E21DBE424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1A1EBC67-DAEA-0644-A846-579ECFF9746A}" type="pres">
      <dgm:prSet presAssocID="{57A3181F-8BE5-714D-83D8-1E3E21DBE424}" presName="TwoNodes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CC7A7A-CA79-8F47-A727-1D29CBD036D4}" type="pres">
      <dgm:prSet presAssocID="{57A3181F-8BE5-714D-83D8-1E3E21DBE424}" presName="TwoNodes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99694C-3D71-AC4E-90D1-AAF5DDC35277}" type="pres">
      <dgm:prSet presAssocID="{57A3181F-8BE5-714D-83D8-1E3E21DBE424}" presName="TwoConn_1-2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81FE39-2D45-A547-8A1C-D8E80F8FDD59}" type="pres">
      <dgm:prSet presAssocID="{57A3181F-8BE5-714D-83D8-1E3E21DBE424}" presName="TwoNodes_1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9A44E2-D5B2-A142-B8E7-3DB23102261C}" type="pres">
      <dgm:prSet presAssocID="{57A3181F-8BE5-714D-83D8-1E3E21DBE424}" presName="TwoNodes_2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4784D5-95E7-FE42-8631-75ED0771EDC2}" type="presOf" srcId="{57A3181F-8BE5-714D-83D8-1E3E21DBE424}" destId="{B53C38E9-FA30-FB45-8E24-CFA7684DC3AB}" srcOrd="0" destOrd="0" presId="urn:microsoft.com/office/officeart/2005/8/layout/vProcess5"/>
    <dgm:cxn modelId="{4BDE726D-DF46-614D-A404-315808234465}" type="presOf" srcId="{AC9C576C-52DD-A041-A1AA-E1567FFFA5D8}" destId="{1A1EBC67-DAEA-0644-A846-579ECFF9746A}" srcOrd="0" destOrd="0" presId="urn:microsoft.com/office/officeart/2005/8/layout/vProcess5"/>
    <dgm:cxn modelId="{0C4B08DF-8BAF-1E4E-9B9A-8C6FA1ABEF95}" srcId="{57A3181F-8BE5-714D-83D8-1E3E21DBE424}" destId="{AC9C576C-52DD-A041-A1AA-E1567FFFA5D8}" srcOrd="0" destOrd="0" parTransId="{8D5F7F42-2EE5-2645-A450-9FBFCA046839}" sibTransId="{66452A8F-0E4A-6D49-997E-2CB41413A0AE}"/>
    <dgm:cxn modelId="{8EB2ADE5-2E39-8D4E-BD9B-1C23D9BBC781}" type="presOf" srcId="{68F5C4DC-CA9F-7D46-BC19-DCDCEF76A36B}" destId="{DFCC7A7A-CA79-8F47-A727-1D29CBD036D4}" srcOrd="0" destOrd="0" presId="urn:microsoft.com/office/officeart/2005/8/layout/vProcess5"/>
    <dgm:cxn modelId="{EA9D58AF-24F4-BA4A-B26C-3A30B2A65099}" srcId="{57A3181F-8BE5-714D-83D8-1E3E21DBE424}" destId="{68F5C4DC-CA9F-7D46-BC19-DCDCEF76A36B}" srcOrd="1" destOrd="0" parTransId="{34E498E7-4B88-E348-B7A9-163BAAB37F53}" sibTransId="{DBFAAD62-FC8D-BC40-BD20-E1A3A41F9407}"/>
    <dgm:cxn modelId="{06589E53-AF83-2B48-BF0F-A8FE217BFD84}" type="presOf" srcId="{68F5C4DC-CA9F-7D46-BC19-DCDCEF76A36B}" destId="{C39A44E2-D5B2-A142-B8E7-3DB23102261C}" srcOrd="1" destOrd="0" presId="urn:microsoft.com/office/officeart/2005/8/layout/vProcess5"/>
    <dgm:cxn modelId="{44360C47-46E5-2D41-BA54-845774089928}" type="presOf" srcId="{66452A8F-0E4A-6D49-997E-2CB41413A0AE}" destId="{AB99694C-3D71-AC4E-90D1-AAF5DDC35277}" srcOrd="0" destOrd="0" presId="urn:microsoft.com/office/officeart/2005/8/layout/vProcess5"/>
    <dgm:cxn modelId="{9175B5F0-11EB-E147-9AB2-0BB56211FCF7}" type="presOf" srcId="{AC9C576C-52DD-A041-A1AA-E1567FFFA5D8}" destId="{1C81FE39-2D45-A547-8A1C-D8E80F8FDD59}" srcOrd="1" destOrd="0" presId="urn:microsoft.com/office/officeart/2005/8/layout/vProcess5"/>
    <dgm:cxn modelId="{A6E21132-C236-B946-80B0-9B26F9B6A4A4}" type="presParOf" srcId="{B53C38E9-FA30-FB45-8E24-CFA7684DC3AB}" destId="{63AC9999-9096-714D-B85F-DC43952D7038}" srcOrd="0" destOrd="0" presId="urn:microsoft.com/office/officeart/2005/8/layout/vProcess5"/>
    <dgm:cxn modelId="{63F70E68-5FBB-1441-9ED5-F45FC69E84CA}" type="presParOf" srcId="{B53C38E9-FA30-FB45-8E24-CFA7684DC3AB}" destId="{1A1EBC67-DAEA-0644-A846-579ECFF9746A}" srcOrd="1" destOrd="0" presId="urn:microsoft.com/office/officeart/2005/8/layout/vProcess5"/>
    <dgm:cxn modelId="{F763811E-9E87-A541-805C-9550F52F54F0}" type="presParOf" srcId="{B53C38E9-FA30-FB45-8E24-CFA7684DC3AB}" destId="{DFCC7A7A-CA79-8F47-A727-1D29CBD036D4}" srcOrd="2" destOrd="0" presId="urn:microsoft.com/office/officeart/2005/8/layout/vProcess5"/>
    <dgm:cxn modelId="{6B5624BB-F029-9040-B656-108ED53F71E2}" type="presParOf" srcId="{B53C38E9-FA30-FB45-8E24-CFA7684DC3AB}" destId="{AB99694C-3D71-AC4E-90D1-AAF5DDC35277}" srcOrd="3" destOrd="0" presId="urn:microsoft.com/office/officeart/2005/8/layout/vProcess5"/>
    <dgm:cxn modelId="{D263802A-7F67-AD45-B1B6-D187E64B6098}" type="presParOf" srcId="{B53C38E9-FA30-FB45-8E24-CFA7684DC3AB}" destId="{1C81FE39-2D45-A547-8A1C-D8E80F8FDD59}" srcOrd="4" destOrd="0" presId="urn:microsoft.com/office/officeart/2005/8/layout/vProcess5"/>
    <dgm:cxn modelId="{F425300D-0341-FC48-BE54-EA77B29F4C04}" type="presParOf" srcId="{B53C38E9-FA30-FB45-8E24-CFA7684DC3AB}" destId="{C39A44E2-D5B2-A142-B8E7-3DB23102261C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7A3181F-8BE5-714D-83D8-1E3E21DBE424}" type="doc">
      <dgm:prSet loTypeId="urn:microsoft.com/office/officeart/2005/8/layout/vProcess5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F5C4DC-CA9F-7D46-BC19-DCDCEF76A36B}">
      <dgm:prSet phldrT="[Текст]" custT="1"/>
      <dgm:spPr/>
      <dgm:t>
        <a:bodyPr/>
        <a:lstStyle/>
        <a:p>
          <a:r>
            <a:rPr lang="ru-RU" sz="2400" dirty="0" smtClean="0"/>
            <a:t>Процедура </a:t>
          </a:r>
          <a:r>
            <a:rPr lang="ru-RU" sz="2400" dirty="0" err="1" smtClean="0"/>
            <a:t>реакредитации</a:t>
          </a:r>
          <a:r>
            <a:rPr lang="ru-RU" sz="2400" dirty="0" smtClean="0"/>
            <a:t> определяется профессиональным обществом по специальности в соответствии </a:t>
          </a:r>
          <a:r>
            <a:rPr lang="ru-RU" sz="2400" smtClean="0"/>
            <a:t>с проф.стандартом </a:t>
          </a:r>
          <a:endParaRPr lang="ru-RU" sz="2400" dirty="0"/>
        </a:p>
      </dgm:t>
    </dgm:pt>
    <dgm:pt modelId="{34E498E7-4B88-E348-B7A9-163BAAB37F53}" type="parTrans" cxnId="{EA9D58AF-24F4-BA4A-B26C-3A30B2A65099}">
      <dgm:prSet/>
      <dgm:spPr/>
      <dgm:t>
        <a:bodyPr/>
        <a:lstStyle/>
        <a:p>
          <a:endParaRPr lang="ru-RU"/>
        </a:p>
      </dgm:t>
    </dgm:pt>
    <dgm:pt modelId="{DBFAAD62-FC8D-BC40-BD20-E1A3A41F9407}" type="sibTrans" cxnId="{EA9D58AF-24F4-BA4A-B26C-3A30B2A65099}">
      <dgm:prSet/>
      <dgm:spPr/>
      <dgm:t>
        <a:bodyPr/>
        <a:lstStyle/>
        <a:p>
          <a:endParaRPr lang="ru-RU"/>
        </a:p>
      </dgm:t>
    </dgm:pt>
    <dgm:pt modelId="{0CB0EE48-7F9D-854D-9925-57F901A780B2}">
      <dgm:prSet phldrT="[Текст]"/>
      <dgm:spPr/>
      <dgm:t>
        <a:bodyPr/>
        <a:lstStyle/>
        <a:p>
          <a:r>
            <a:rPr lang="ru-RU" dirty="0" smtClean="0"/>
            <a:t>Участие в НМО – портфолио специалиста – не менее 50 баллов в год</a:t>
          </a:r>
          <a:endParaRPr lang="ru-RU" dirty="0"/>
        </a:p>
      </dgm:t>
    </dgm:pt>
    <dgm:pt modelId="{36DBE3FD-5009-E84F-B247-2CF8ABBDEC29}" type="parTrans" cxnId="{D07393CE-F175-1343-93EA-3C76A1DE0982}">
      <dgm:prSet/>
      <dgm:spPr/>
      <dgm:t>
        <a:bodyPr/>
        <a:lstStyle/>
        <a:p>
          <a:endParaRPr lang="ru-RU"/>
        </a:p>
      </dgm:t>
    </dgm:pt>
    <dgm:pt modelId="{26AEFFE9-321E-6C43-90D1-E742DA1728E6}" type="sibTrans" cxnId="{D07393CE-F175-1343-93EA-3C76A1DE0982}">
      <dgm:prSet/>
      <dgm:spPr/>
      <dgm:t>
        <a:bodyPr/>
        <a:lstStyle/>
        <a:p>
          <a:endParaRPr lang="ru-RU"/>
        </a:p>
      </dgm:t>
    </dgm:pt>
    <dgm:pt modelId="{B53C38E9-FA30-FB45-8E24-CFA7684DC3AB}" type="pres">
      <dgm:prSet presAssocID="{57A3181F-8BE5-714D-83D8-1E3E21DBE424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3AC9999-9096-714D-B85F-DC43952D7038}" type="pres">
      <dgm:prSet presAssocID="{57A3181F-8BE5-714D-83D8-1E3E21DBE424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982C58C5-FF9E-1646-B0BF-32D7503EE37C}" type="pres">
      <dgm:prSet presAssocID="{57A3181F-8BE5-714D-83D8-1E3E21DBE424}" presName="TwoNodes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BAA48D-8DB4-1F4C-A7D7-72C08CC0EE2E}" type="pres">
      <dgm:prSet presAssocID="{57A3181F-8BE5-714D-83D8-1E3E21DBE424}" presName="TwoNodes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FF57EA-BEA4-6B47-A607-1FC7D4C10618}" type="pres">
      <dgm:prSet presAssocID="{57A3181F-8BE5-714D-83D8-1E3E21DBE424}" presName="TwoConn_1-2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DB49A6-7F2E-D844-AD44-6A10B45F8A28}" type="pres">
      <dgm:prSet presAssocID="{57A3181F-8BE5-714D-83D8-1E3E21DBE424}" presName="TwoNodes_1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578DBA-7ED7-8347-A0F7-864AFE939C52}" type="pres">
      <dgm:prSet presAssocID="{57A3181F-8BE5-714D-83D8-1E3E21DBE424}" presName="TwoNodes_2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A9D58AF-24F4-BA4A-B26C-3A30B2A65099}" srcId="{57A3181F-8BE5-714D-83D8-1E3E21DBE424}" destId="{68F5C4DC-CA9F-7D46-BC19-DCDCEF76A36B}" srcOrd="1" destOrd="0" parTransId="{34E498E7-4B88-E348-B7A9-163BAAB37F53}" sibTransId="{DBFAAD62-FC8D-BC40-BD20-E1A3A41F9407}"/>
    <dgm:cxn modelId="{B9724B44-4AD9-0440-890F-5C6251730921}" type="presOf" srcId="{0CB0EE48-7F9D-854D-9925-57F901A780B2}" destId="{77DB49A6-7F2E-D844-AD44-6A10B45F8A28}" srcOrd="1" destOrd="0" presId="urn:microsoft.com/office/officeart/2005/8/layout/vProcess5"/>
    <dgm:cxn modelId="{071EBDD5-9200-6F45-9261-195227B93133}" type="presOf" srcId="{57A3181F-8BE5-714D-83D8-1E3E21DBE424}" destId="{B53C38E9-FA30-FB45-8E24-CFA7684DC3AB}" srcOrd="0" destOrd="0" presId="urn:microsoft.com/office/officeart/2005/8/layout/vProcess5"/>
    <dgm:cxn modelId="{EC017329-6CA6-3645-8EA3-9202E342C62A}" type="presOf" srcId="{68F5C4DC-CA9F-7D46-BC19-DCDCEF76A36B}" destId="{1CBAA48D-8DB4-1F4C-A7D7-72C08CC0EE2E}" srcOrd="0" destOrd="0" presId="urn:microsoft.com/office/officeart/2005/8/layout/vProcess5"/>
    <dgm:cxn modelId="{177CAC19-CB7A-804B-AF17-028F423A943B}" type="presOf" srcId="{0CB0EE48-7F9D-854D-9925-57F901A780B2}" destId="{982C58C5-FF9E-1646-B0BF-32D7503EE37C}" srcOrd="0" destOrd="0" presId="urn:microsoft.com/office/officeart/2005/8/layout/vProcess5"/>
    <dgm:cxn modelId="{3FEA3209-5566-854E-8BD8-738504204B46}" type="presOf" srcId="{26AEFFE9-321E-6C43-90D1-E742DA1728E6}" destId="{50FF57EA-BEA4-6B47-A607-1FC7D4C10618}" srcOrd="0" destOrd="0" presId="urn:microsoft.com/office/officeart/2005/8/layout/vProcess5"/>
    <dgm:cxn modelId="{D07393CE-F175-1343-93EA-3C76A1DE0982}" srcId="{57A3181F-8BE5-714D-83D8-1E3E21DBE424}" destId="{0CB0EE48-7F9D-854D-9925-57F901A780B2}" srcOrd="0" destOrd="0" parTransId="{36DBE3FD-5009-E84F-B247-2CF8ABBDEC29}" sibTransId="{26AEFFE9-321E-6C43-90D1-E742DA1728E6}"/>
    <dgm:cxn modelId="{71D1225C-A45C-7F44-82AD-22100A1A88F4}" type="presOf" srcId="{68F5C4DC-CA9F-7D46-BC19-DCDCEF76A36B}" destId="{FE578DBA-7ED7-8347-A0F7-864AFE939C52}" srcOrd="1" destOrd="0" presId="urn:microsoft.com/office/officeart/2005/8/layout/vProcess5"/>
    <dgm:cxn modelId="{AF7C4137-826F-D342-9A37-1B68FAD7DFC4}" type="presParOf" srcId="{B53C38E9-FA30-FB45-8E24-CFA7684DC3AB}" destId="{63AC9999-9096-714D-B85F-DC43952D7038}" srcOrd="0" destOrd="0" presId="urn:microsoft.com/office/officeart/2005/8/layout/vProcess5"/>
    <dgm:cxn modelId="{6E2D2500-6AA5-1F4E-9666-D2572547106E}" type="presParOf" srcId="{B53C38E9-FA30-FB45-8E24-CFA7684DC3AB}" destId="{982C58C5-FF9E-1646-B0BF-32D7503EE37C}" srcOrd="1" destOrd="0" presId="urn:microsoft.com/office/officeart/2005/8/layout/vProcess5"/>
    <dgm:cxn modelId="{28248E5C-CA27-5043-905F-F6F4DC70E361}" type="presParOf" srcId="{B53C38E9-FA30-FB45-8E24-CFA7684DC3AB}" destId="{1CBAA48D-8DB4-1F4C-A7D7-72C08CC0EE2E}" srcOrd="2" destOrd="0" presId="urn:microsoft.com/office/officeart/2005/8/layout/vProcess5"/>
    <dgm:cxn modelId="{0F316B11-BE39-904E-969E-A692DA6ECAE8}" type="presParOf" srcId="{B53C38E9-FA30-FB45-8E24-CFA7684DC3AB}" destId="{50FF57EA-BEA4-6B47-A607-1FC7D4C10618}" srcOrd="3" destOrd="0" presId="urn:microsoft.com/office/officeart/2005/8/layout/vProcess5"/>
    <dgm:cxn modelId="{881053CC-6FF7-6440-8C08-EE97E87FD87E}" type="presParOf" srcId="{B53C38E9-FA30-FB45-8E24-CFA7684DC3AB}" destId="{77DB49A6-7F2E-D844-AD44-6A10B45F8A28}" srcOrd="4" destOrd="0" presId="urn:microsoft.com/office/officeart/2005/8/layout/vProcess5"/>
    <dgm:cxn modelId="{D99C5DAA-37F9-724D-9E34-6FABCCECB693}" type="presParOf" srcId="{B53C38E9-FA30-FB45-8E24-CFA7684DC3AB}" destId="{FE578DBA-7ED7-8347-A0F7-864AFE939C52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BE790AA-896E-A94A-937F-2AD5F1EF790A}" type="doc">
      <dgm:prSet loTypeId="urn:microsoft.com/office/officeart/2005/8/layout/vList3" loCatId="" qsTypeId="urn:microsoft.com/office/officeart/2005/8/quickstyle/simple4" qsCatId="simple" csTypeId="urn:microsoft.com/office/officeart/2005/8/colors/accent1_2" csCatId="accent1" phldr="1"/>
      <dgm:spPr/>
    </dgm:pt>
    <dgm:pt modelId="{C293F8EF-3CA8-7441-B748-85F24E39BFC4}">
      <dgm:prSet phldrT="[Текст]"/>
      <dgm:spPr/>
      <dgm:t>
        <a:bodyPr/>
        <a:lstStyle/>
        <a:p>
          <a:r>
            <a:rPr lang="ru-RU" dirty="0" smtClean="0">
              <a:latin typeface="Calibri" charset="0"/>
            </a:rPr>
            <a:t>РАЗРАБОТАТЬ </a:t>
          </a:r>
          <a:r>
            <a:rPr lang="ru-RU" b="1" dirty="0" smtClean="0">
              <a:solidFill>
                <a:srgbClr val="FFFF00"/>
              </a:solidFill>
              <a:latin typeface="Calibri" charset="0"/>
            </a:rPr>
            <a:t>КАЧЕСТВЕННЫЕ</a:t>
          </a:r>
          <a:r>
            <a:rPr lang="ru-RU" dirty="0" smtClean="0">
              <a:solidFill>
                <a:srgbClr val="FFFF00"/>
              </a:solidFill>
              <a:latin typeface="Calibri" charset="0"/>
            </a:rPr>
            <a:t> </a:t>
          </a:r>
          <a:r>
            <a:rPr lang="ru-RU" dirty="0" smtClean="0">
              <a:latin typeface="Calibri" charset="0"/>
            </a:rPr>
            <a:t>ПРОФСТАНДАРТЫ</a:t>
          </a:r>
          <a:endParaRPr lang="ru-RU" dirty="0"/>
        </a:p>
      </dgm:t>
    </dgm:pt>
    <dgm:pt modelId="{CE335C91-0B81-A24A-9E88-63C9562137BB}" type="parTrans" cxnId="{249AE97B-C92D-CD44-B570-E5BA3FCAD0AA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BE2A82E4-05AC-5A43-B5B6-FFD1F928E522}" type="sibTrans" cxnId="{249AE97B-C92D-CD44-B570-E5BA3FCAD0AA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1DB867FF-B410-E84C-8D15-A7E436C69078}">
      <dgm:prSet phldrT="[Текст]"/>
      <dgm:spPr/>
      <dgm:t>
        <a:bodyPr/>
        <a:lstStyle/>
        <a:p>
          <a:r>
            <a:rPr lang="ru-RU" dirty="0" smtClean="0">
              <a:latin typeface="Calibri" charset="0"/>
            </a:rPr>
            <a:t>СДЕЛАТЬ ПРОЦЕДУРУ ДОПУСКА ВРАЧЕЙ К ПРАКТИЧЕСКОЙ ДЕЯТЕЛЬНОСТИ </a:t>
          </a:r>
          <a:r>
            <a:rPr lang="ru-RU" b="1" dirty="0" smtClean="0">
              <a:solidFill>
                <a:srgbClr val="FFFF00"/>
              </a:solidFill>
              <a:latin typeface="Calibri" charset="0"/>
            </a:rPr>
            <a:t>НЕЗАВИСИМОЙ</a:t>
          </a:r>
          <a:endParaRPr lang="ru-RU" b="1" dirty="0">
            <a:solidFill>
              <a:srgbClr val="FFFF00"/>
            </a:solidFill>
          </a:endParaRPr>
        </a:p>
      </dgm:t>
    </dgm:pt>
    <dgm:pt modelId="{E4492420-BE4D-7049-8F58-34E16F35ABD3}" type="parTrans" cxnId="{40F3FBD1-D7D0-7C45-B22E-580C8982F6D9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F312A0B3-9DF4-8D45-A32A-9B1092D0E6CE}" type="sibTrans" cxnId="{40F3FBD1-D7D0-7C45-B22E-580C8982F6D9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6B57787A-AA07-9347-94CE-B2CA604D76CF}">
      <dgm:prSet phldrT="[Текст]"/>
      <dgm:spPr/>
      <dgm:t>
        <a:bodyPr/>
        <a:lstStyle/>
        <a:p>
          <a:r>
            <a:rPr lang="ru-RU" dirty="0" smtClean="0">
              <a:latin typeface="Calibri" charset="0"/>
            </a:rPr>
            <a:t>ОБЕСПЕЧИТЬ </a:t>
          </a:r>
          <a:r>
            <a:rPr lang="ru-RU" b="1" dirty="0" smtClean="0">
              <a:solidFill>
                <a:srgbClr val="FFFF00"/>
              </a:solidFill>
              <a:latin typeface="Calibri" charset="0"/>
            </a:rPr>
            <a:t>КАЧЕСТВО</a:t>
          </a:r>
          <a:r>
            <a:rPr lang="ru-RU" dirty="0" smtClean="0">
              <a:solidFill>
                <a:srgbClr val="FFFF00"/>
              </a:solidFill>
              <a:latin typeface="Calibri" charset="0"/>
            </a:rPr>
            <a:t> </a:t>
          </a:r>
          <a:r>
            <a:rPr lang="ru-RU" dirty="0" smtClean="0">
              <a:latin typeface="Calibri" charset="0"/>
            </a:rPr>
            <a:t>ПРОЦЕССА ПОВЫШЕНИЯ КВАЛИФИКАЦИИ ВРАЧЕЙ</a:t>
          </a:r>
          <a:endParaRPr lang="ru-RU" dirty="0"/>
        </a:p>
      </dgm:t>
    </dgm:pt>
    <dgm:pt modelId="{D9FABD60-14D4-044E-8B70-B8130C02DED4}" type="parTrans" cxnId="{875F8694-7F7A-614F-8D9A-AB360659C9DA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1F08D15D-EC7D-A840-B8C6-CF62649D88AE}" type="sibTrans" cxnId="{875F8694-7F7A-614F-8D9A-AB360659C9DA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CA2DC190-E67A-074F-B3D7-E03E1CAC6E0F}" type="pres">
      <dgm:prSet presAssocID="{7BE790AA-896E-A94A-937F-2AD5F1EF790A}" presName="linearFlow" presStyleCnt="0">
        <dgm:presLayoutVars>
          <dgm:dir/>
          <dgm:resizeHandles val="exact"/>
        </dgm:presLayoutVars>
      </dgm:prSet>
      <dgm:spPr/>
    </dgm:pt>
    <dgm:pt modelId="{F1CD7B83-A75B-4E49-8458-69BA0EAA2E20}" type="pres">
      <dgm:prSet presAssocID="{C293F8EF-3CA8-7441-B748-85F24E39BFC4}" presName="composite" presStyleCnt="0"/>
      <dgm:spPr/>
    </dgm:pt>
    <dgm:pt modelId="{AB03AA71-A842-4248-850E-E7D23539957A}" type="pres">
      <dgm:prSet presAssocID="{C293F8EF-3CA8-7441-B748-85F24E39BFC4}" presName="imgShp" presStyleLbl="fgImgPlace1" presStyleIdx="0" presStyleCnt="3"/>
      <dgm:spPr>
        <a:blipFill>
          <a:blip xmlns:r="http://schemas.openxmlformats.org/officeDocument/2006/relationships"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100000"/>
                    </a14:imgEffect>
                    <a14:imgEffect>
                      <a14:colorTemperature colorTemp="9435"/>
                    </a14:imgEffect>
                    <a14:imgEffect>
                      <a14:saturation sat="235000"/>
                    </a14:imgEffect>
                    <a14:imgEffect>
                      <a14:brightnessContrast bright="-7000"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71D4D47-AEED-6541-A5D0-4FF17D8006AA}" type="pres">
      <dgm:prSet presAssocID="{C293F8EF-3CA8-7441-B748-85F24E39BFC4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49BBAD-A0EB-E54F-BBD0-087E172E7C7D}" type="pres">
      <dgm:prSet presAssocID="{BE2A82E4-05AC-5A43-B5B6-FFD1F928E522}" presName="spacing" presStyleCnt="0"/>
      <dgm:spPr/>
    </dgm:pt>
    <dgm:pt modelId="{72A2348B-6912-A34A-A993-58962FD022F3}" type="pres">
      <dgm:prSet presAssocID="{1DB867FF-B410-E84C-8D15-A7E436C69078}" presName="composite" presStyleCnt="0"/>
      <dgm:spPr/>
    </dgm:pt>
    <dgm:pt modelId="{9C76AECD-1C9C-DB48-97E5-24282B61D340}" type="pres">
      <dgm:prSet presAssocID="{1DB867FF-B410-E84C-8D15-A7E436C69078}" presName="imgShp" presStyleLbl="fgImgPlace1" presStyleIdx="1" presStyleCnt="3"/>
      <dgm:spPr>
        <a:blipFill>
          <a:blip xmlns:r="http://schemas.openxmlformats.org/officeDocument/2006/relationships"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  <a14:imgEffect>
                      <a14:colorTemperature colorTemp="9435"/>
                    </a14:imgEffect>
                    <a14:imgEffect>
                      <a14:saturation sat="235000"/>
                    </a14:imgEffect>
                    <a14:imgEffect>
                      <a14:brightnessContrast bright="-8000"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CD03C0B-D1C1-4641-9F97-29B6353DD334}" type="pres">
      <dgm:prSet presAssocID="{1DB867FF-B410-E84C-8D15-A7E436C69078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964AB0-F60E-9945-AFD0-9CF470C15342}" type="pres">
      <dgm:prSet presAssocID="{F312A0B3-9DF4-8D45-A32A-9B1092D0E6CE}" presName="spacing" presStyleCnt="0"/>
      <dgm:spPr/>
    </dgm:pt>
    <dgm:pt modelId="{39316E82-40F8-E548-86B1-C08389D96315}" type="pres">
      <dgm:prSet presAssocID="{6B57787A-AA07-9347-94CE-B2CA604D76CF}" presName="composite" presStyleCnt="0"/>
      <dgm:spPr/>
    </dgm:pt>
    <dgm:pt modelId="{53222EBF-C10D-8C4E-A033-961953BEF98B}" type="pres">
      <dgm:prSet presAssocID="{6B57787A-AA07-9347-94CE-B2CA604D76CF}" presName="imgShp" presStyleLbl="fgImgPlace1" presStyleIdx="2" presStyleCnt="3"/>
      <dgm:spPr>
        <a:blipFill>
          <a:blip xmlns:r="http://schemas.openxmlformats.org/officeDocument/2006/relationships"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100000"/>
                    </a14:imgEffect>
                    <a14:imgEffect>
                      <a14:colorTemperature colorTemp="9435"/>
                    </a14:imgEffect>
                    <a14:imgEffect>
                      <a14:saturation sat="235000"/>
                    </a14:imgEffect>
                    <a14:imgEffect>
                      <a14:brightnessContrast bright="-7000"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EF82EB97-C0E2-F84D-8A5A-3C235DD1AB3A}" type="pres">
      <dgm:prSet presAssocID="{6B57787A-AA07-9347-94CE-B2CA604D76CF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F9EDC9-2BB1-364E-A96D-628F3C72AD9C}" type="presOf" srcId="{C293F8EF-3CA8-7441-B748-85F24E39BFC4}" destId="{571D4D47-AEED-6541-A5D0-4FF17D8006AA}" srcOrd="0" destOrd="0" presId="urn:microsoft.com/office/officeart/2005/8/layout/vList3"/>
    <dgm:cxn modelId="{249AE97B-C92D-CD44-B570-E5BA3FCAD0AA}" srcId="{7BE790AA-896E-A94A-937F-2AD5F1EF790A}" destId="{C293F8EF-3CA8-7441-B748-85F24E39BFC4}" srcOrd="0" destOrd="0" parTransId="{CE335C91-0B81-A24A-9E88-63C9562137BB}" sibTransId="{BE2A82E4-05AC-5A43-B5B6-FFD1F928E522}"/>
    <dgm:cxn modelId="{3F7A6901-D0E7-384E-A08A-F7B8D6BDDD07}" type="presOf" srcId="{1DB867FF-B410-E84C-8D15-A7E436C69078}" destId="{7CD03C0B-D1C1-4641-9F97-29B6353DD334}" srcOrd="0" destOrd="0" presId="urn:microsoft.com/office/officeart/2005/8/layout/vList3"/>
    <dgm:cxn modelId="{DB6D2A3B-D623-C84F-8F24-DE547E13AC65}" type="presOf" srcId="{6B57787A-AA07-9347-94CE-B2CA604D76CF}" destId="{EF82EB97-C0E2-F84D-8A5A-3C235DD1AB3A}" srcOrd="0" destOrd="0" presId="urn:microsoft.com/office/officeart/2005/8/layout/vList3"/>
    <dgm:cxn modelId="{40F3FBD1-D7D0-7C45-B22E-580C8982F6D9}" srcId="{7BE790AA-896E-A94A-937F-2AD5F1EF790A}" destId="{1DB867FF-B410-E84C-8D15-A7E436C69078}" srcOrd="1" destOrd="0" parTransId="{E4492420-BE4D-7049-8F58-34E16F35ABD3}" sibTransId="{F312A0B3-9DF4-8D45-A32A-9B1092D0E6CE}"/>
    <dgm:cxn modelId="{875F8694-7F7A-614F-8D9A-AB360659C9DA}" srcId="{7BE790AA-896E-A94A-937F-2AD5F1EF790A}" destId="{6B57787A-AA07-9347-94CE-B2CA604D76CF}" srcOrd="2" destOrd="0" parTransId="{D9FABD60-14D4-044E-8B70-B8130C02DED4}" sibTransId="{1F08D15D-EC7D-A840-B8C6-CF62649D88AE}"/>
    <dgm:cxn modelId="{19B968E1-E358-2B46-84FB-9DB19C8AC391}" type="presOf" srcId="{7BE790AA-896E-A94A-937F-2AD5F1EF790A}" destId="{CA2DC190-E67A-074F-B3D7-E03E1CAC6E0F}" srcOrd="0" destOrd="0" presId="urn:microsoft.com/office/officeart/2005/8/layout/vList3"/>
    <dgm:cxn modelId="{E681E91E-C63F-3F4C-9272-50F46FFEDBB9}" type="presParOf" srcId="{CA2DC190-E67A-074F-B3D7-E03E1CAC6E0F}" destId="{F1CD7B83-A75B-4E49-8458-69BA0EAA2E20}" srcOrd="0" destOrd="0" presId="urn:microsoft.com/office/officeart/2005/8/layout/vList3"/>
    <dgm:cxn modelId="{7C0D6FF8-47E7-964E-A32F-6CC27AF6043D}" type="presParOf" srcId="{F1CD7B83-A75B-4E49-8458-69BA0EAA2E20}" destId="{AB03AA71-A842-4248-850E-E7D23539957A}" srcOrd="0" destOrd="0" presId="urn:microsoft.com/office/officeart/2005/8/layout/vList3"/>
    <dgm:cxn modelId="{72318453-9C06-C941-AC34-D6FFB740F3A8}" type="presParOf" srcId="{F1CD7B83-A75B-4E49-8458-69BA0EAA2E20}" destId="{571D4D47-AEED-6541-A5D0-4FF17D8006AA}" srcOrd="1" destOrd="0" presId="urn:microsoft.com/office/officeart/2005/8/layout/vList3"/>
    <dgm:cxn modelId="{F8D528A5-2B46-BB41-95F0-218FCE3858D8}" type="presParOf" srcId="{CA2DC190-E67A-074F-B3D7-E03E1CAC6E0F}" destId="{2149BBAD-A0EB-E54F-BBD0-087E172E7C7D}" srcOrd="1" destOrd="0" presId="urn:microsoft.com/office/officeart/2005/8/layout/vList3"/>
    <dgm:cxn modelId="{579FACC4-0CCC-5849-9CF1-09A9135409B5}" type="presParOf" srcId="{CA2DC190-E67A-074F-B3D7-E03E1CAC6E0F}" destId="{72A2348B-6912-A34A-A993-58962FD022F3}" srcOrd="2" destOrd="0" presId="urn:microsoft.com/office/officeart/2005/8/layout/vList3"/>
    <dgm:cxn modelId="{626DEFAA-0480-E946-8251-D4CDA3220A42}" type="presParOf" srcId="{72A2348B-6912-A34A-A993-58962FD022F3}" destId="{9C76AECD-1C9C-DB48-97E5-24282B61D340}" srcOrd="0" destOrd="0" presId="urn:microsoft.com/office/officeart/2005/8/layout/vList3"/>
    <dgm:cxn modelId="{8A8A77AF-8286-614A-93A1-6A85A03FF6E6}" type="presParOf" srcId="{72A2348B-6912-A34A-A993-58962FD022F3}" destId="{7CD03C0B-D1C1-4641-9F97-29B6353DD334}" srcOrd="1" destOrd="0" presId="urn:microsoft.com/office/officeart/2005/8/layout/vList3"/>
    <dgm:cxn modelId="{69F13ADF-35F9-4D41-872D-AB0214336C18}" type="presParOf" srcId="{CA2DC190-E67A-074F-B3D7-E03E1CAC6E0F}" destId="{EC964AB0-F60E-9945-AFD0-9CF470C15342}" srcOrd="3" destOrd="0" presId="urn:microsoft.com/office/officeart/2005/8/layout/vList3"/>
    <dgm:cxn modelId="{B366FBD9-B6F4-8F4A-BA90-E98EB4F1A7FE}" type="presParOf" srcId="{CA2DC190-E67A-074F-B3D7-E03E1CAC6E0F}" destId="{39316E82-40F8-E548-86B1-C08389D96315}" srcOrd="4" destOrd="0" presId="urn:microsoft.com/office/officeart/2005/8/layout/vList3"/>
    <dgm:cxn modelId="{84E7E3A5-F90C-0E4C-9C55-B8A3AB58617D}" type="presParOf" srcId="{39316E82-40F8-E548-86B1-C08389D96315}" destId="{53222EBF-C10D-8C4E-A033-961953BEF98B}" srcOrd="0" destOrd="0" presId="urn:microsoft.com/office/officeart/2005/8/layout/vList3"/>
    <dgm:cxn modelId="{A2E4C331-5375-F745-89C6-1F244366FCE0}" type="presParOf" srcId="{39316E82-40F8-E548-86B1-C08389D96315}" destId="{EF82EB97-C0E2-F84D-8A5A-3C235DD1AB3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08AC5C0-DD16-4D5D-B2EB-2F1F25F8A95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08BD602-7E90-4F83-BF9F-31D575F71994}">
      <dgm:prSet phldrT="[Текст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bg1"/>
              </a:solidFill>
            </a:rPr>
            <a:t>НМО обязательно</a:t>
          </a:r>
          <a:endParaRPr lang="ru-RU" b="1" dirty="0">
            <a:solidFill>
              <a:schemeClr val="bg1"/>
            </a:solidFill>
          </a:endParaRPr>
        </a:p>
      </dgm:t>
    </dgm:pt>
    <dgm:pt modelId="{8A18C9DB-3909-4EB8-AC41-5346E1E8090A}" type="parTrans" cxnId="{9668359F-D95A-4DAD-AAB5-5CDE0C03B711}">
      <dgm:prSet/>
      <dgm:spPr/>
      <dgm:t>
        <a:bodyPr/>
        <a:lstStyle/>
        <a:p>
          <a:endParaRPr lang="ru-RU"/>
        </a:p>
      </dgm:t>
    </dgm:pt>
    <dgm:pt modelId="{A97FBF17-D83E-4700-88FF-A4CF288299F7}" type="sibTrans" cxnId="{9668359F-D95A-4DAD-AAB5-5CDE0C03B711}">
      <dgm:prSet/>
      <dgm:spPr/>
      <dgm:t>
        <a:bodyPr/>
        <a:lstStyle/>
        <a:p>
          <a:endParaRPr lang="ru-RU"/>
        </a:p>
      </dgm:t>
    </dgm:pt>
    <dgm:pt modelId="{FDA720E0-3B57-4B5E-BA9C-68035D43C738}">
      <dgm:prSet phldrT="[Текст]" custT="1"/>
      <dgm:spPr/>
      <dgm:t>
        <a:bodyPr/>
        <a:lstStyle/>
        <a:p>
          <a:r>
            <a:rPr lang="ru-RU" sz="3600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Для </a:t>
          </a:r>
          <a:r>
            <a:rPr lang="ru-RU" sz="3600" b="1" dirty="0" smtClean="0">
              <a:solidFill>
                <a:srgbClr val="FF0000"/>
              </a:solidFill>
            </a:rPr>
            <a:t>всех</a:t>
          </a:r>
          <a:r>
            <a:rPr lang="ru-RU" sz="3600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 врачей</a:t>
          </a:r>
          <a:endParaRPr lang="ru-RU" sz="3600" b="1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A442EE7B-F2AE-439A-BC86-922F30379FB1}" type="parTrans" cxnId="{49323061-1295-4DD9-A163-20D5809649C9}">
      <dgm:prSet/>
      <dgm:spPr/>
      <dgm:t>
        <a:bodyPr/>
        <a:lstStyle/>
        <a:p>
          <a:endParaRPr lang="ru-RU"/>
        </a:p>
      </dgm:t>
    </dgm:pt>
    <dgm:pt modelId="{55B4EA1A-EF2A-415F-BE93-CB541DCF8675}" type="sibTrans" cxnId="{49323061-1295-4DD9-A163-20D5809649C9}">
      <dgm:prSet/>
      <dgm:spPr/>
      <dgm:t>
        <a:bodyPr/>
        <a:lstStyle/>
        <a:p>
          <a:endParaRPr lang="ru-RU"/>
        </a:p>
      </dgm:t>
    </dgm:pt>
    <dgm:pt modelId="{80C5236C-9BE4-4517-80C2-6866FCF1C45F}">
      <dgm:prSet phldrT="[Текст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b="1" dirty="0" smtClean="0">
              <a:solidFill>
                <a:srgbClr val="FFFFFF"/>
              </a:solidFill>
            </a:rPr>
            <a:t>НМО учитывается при</a:t>
          </a:r>
          <a:endParaRPr lang="ru-RU" b="1" dirty="0">
            <a:solidFill>
              <a:srgbClr val="FFFFFF"/>
            </a:solidFill>
          </a:endParaRPr>
        </a:p>
      </dgm:t>
    </dgm:pt>
    <dgm:pt modelId="{BB99A962-6433-451F-BC2B-D5287F5D6063}" type="parTrans" cxnId="{87D718A4-5FE4-4A01-8510-A0D5865D793F}">
      <dgm:prSet/>
      <dgm:spPr/>
      <dgm:t>
        <a:bodyPr/>
        <a:lstStyle/>
        <a:p>
          <a:endParaRPr lang="ru-RU"/>
        </a:p>
      </dgm:t>
    </dgm:pt>
    <dgm:pt modelId="{CBFE8C57-E95E-4E6C-B58C-4DEB1922F405}" type="sibTrans" cxnId="{87D718A4-5FE4-4A01-8510-A0D5865D793F}">
      <dgm:prSet/>
      <dgm:spPr/>
      <dgm:t>
        <a:bodyPr/>
        <a:lstStyle/>
        <a:p>
          <a:endParaRPr lang="ru-RU"/>
        </a:p>
      </dgm:t>
    </dgm:pt>
    <dgm:pt modelId="{8B97FAD5-59C2-44E5-9877-2DAE53170FB8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</a:rPr>
            <a:t>Продлении</a:t>
          </a:r>
          <a:r>
            <a:rPr lang="ru-RU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 лицензии врача (права на деятельность</a:t>
          </a:r>
          <a:r>
            <a:rPr lang="ru-RU" dirty="0" smtClean="0">
              <a:solidFill>
                <a:schemeClr val="tx1">
                  <a:lumMod val="65000"/>
                  <a:lumOff val="35000"/>
                </a:schemeClr>
              </a:solidFill>
            </a:rPr>
            <a:t>)</a:t>
          </a:r>
          <a:endParaRPr lang="ru-RU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EF6B48C0-8D5A-4839-BFEB-8E4939456175}" type="parTrans" cxnId="{615C7506-6221-4D5F-89E3-7F82295D293F}">
      <dgm:prSet/>
      <dgm:spPr/>
      <dgm:t>
        <a:bodyPr/>
        <a:lstStyle/>
        <a:p>
          <a:endParaRPr lang="ru-RU"/>
        </a:p>
      </dgm:t>
    </dgm:pt>
    <dgm:pt modelId="{5758B1C0-644A-4DF4-9B7C-C44CC87D0025}" type="sibTrans" cxnId="{615C7506-6221-4D5F-89E3-7F82295D293F}">
      <dgm:prSet/>
      <dgm:spPr/>
      <dgm:t>
        <a:bodyPr/>
        <a:lstStyle/>
        <a:p>
          <a:endParaRPr lang="ru-RU"/>
        </a:p>
      </dgm:t>
    </dgm:pt>
    <dgm:pt modelId="{1561A9C9-4177-4936-8760-07047ACC9CDC}">
      <dgm:prSet phldrT="[Текст]" custT="1"/>
      <dgm:spPr/>
      <dgm:t>
        <a:bodyPr/>
        <a:lstStyle/>
        <a:p>
          <a:r>
            <a:rPr lang="ru-RU" sz="3600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Регламентируется </a:t>
          </a:r>
          <a:r>
            <a:rPr lang="ru-RU" sz="3600" b="1" dirty="0" smtClean="0">
              <a:solidFill>
                <a:srgbClr val="FF0000"/>
              </a:solidFill>
            </a:rPr>
            <a:t>законом</a:t>
          </a:r>
          <a:endParaRPr lang="ru-RU" sz="3600" b="1" dirty="0">
            <a:solidFill>
              <a:srgbClr val="FF0000"/>
            </a:solidFill>
          </a:endParaRPr>
        </a:p>
      </dgm:t>
    </dgm:pt>
    <dgm:pt modelId="{BA943F7C-EA56-40F4-AEB6-423454F236E1}" type="parTrans" cxnId="{02D7DFA2-52E1-4585-8497-B61772310D64}">
      <dgm:prSet/>
      <dgm:spPr/>
      <dgm:t>
        <a:bodyPr/>
        <a:lstStyle/>
        <a:p>
          <a:endParaRPr lang="ru-RU"/>
        </a:p>
      </dgm:t>
    </dgm:pt>
    <dgm:pt modelId="{12FCD5FD-DF22-460F-9B5C-95DC0483F257}" type="sibTrans" cxnId="{02D7DFA2-52E1-4585-8497-B61772310D64}">
      <dgm:prSet/>
      <dgm:spPr/>
      <dgm:t>
        <a:bodyPr/>
        <a:lstStyle/>
        <a:p>
          <a:endParaRPr lang="ru-RU"/>
        </a:p>
      </dgm:t>
    </dgm:pt>
    <dgm:pt modelId="{EBC78AFA-25F2-43CB-939E-7E94341BFE80}" type="pres">
      <dgm:prSet presAssocID="{808AC5C0-DD16-4D5D-B2EB-2F1F25F8A95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3226968-55AF-4E6B-BD5C-258A7192EABF}" type="pres">
      <dgm:prSet presAssocID="{308BD602-7E90-4F83-BF9F-31D575F71994}" presName="parentText" presStyleLbl="node1" presStyleIdx="0" presStyleCnt="2" custLinFactNeighborX="971" custLinFactNeighborY="-170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7E5C50-3A05-4458-82BB-353EF573E64C}" type="pres">
      <dgm:prSet presAssocID="{308BD602-7E90-4F83-BF9F-31D575F71994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B34D48-13B3-44A1-B10D-DBD47836FCA8}" type="pres">
      <dgm:prSet presAssocID="{80C5236C-9BE4-4517-80C2-6866FCF1C45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77229E-3DA6-4FB1-A67C-5D4DFE551B2B}" type="pres">
      <dgm:prSet presAssocID="{80C5236C-9BE4-4517-80C2-6866FCF1C45F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6157DB3-58B0-4F03-B47F-73DC4CC28B97}" type="presOf" srcId="{1561A9C9-4177-4936-8760-07047ACC9CDC}" destId="{967E5C50-3A05-4458-82BB-353EF573E64C}" srcOrd="0" destOrd="1" presId="urn:microsoft.com/office/officeart/2005/8/layout/vList2"/>
    <dgm:cxn modelId="{615C7506-6221-4D5F-89E3-7F82295D293F}" srcId="{80C5236C-9BE4-4517-80C2-6866FCF1C45F}" destId="{8B97FAD5-59C2-44E5-9877-2DAE53170FB8}" srcOrd="0" destOrd="0" parTransId="{EF6B48C0-8D5A-4839-BFEB-8E4939456175}" sibTransId="{5758B1C0-644A-4DF4-9B7C-C44CC87D0025}"/>
    <dgm:cxn modelId="{20842072-B356-4D01-938D-86B739C16B9E}" type="presOf" srcId="{80C5236C-9BE4-4517-80C2-6866FCF1C45F}" destId="{F3B34D48-13B3-44A1-B10D-DBD47836FCA8}" srcOrd="0" destOrd="0" presId="urn:microsoft.com/office/officeart/2005/8/layout/vList2"/>
    <dgm:cxn modelId="{FFB87387-4C05-42F3-895B-9801C4B6B84B}" type="presOf" srcId="{FDA720E0-3B57-4B5E-BA9C-68035D43C738}" destId="{967E5C50-3A05-4458-82BB-353EF573E64C}" srcOrd="0" destOrd="0" presId="urn:microsoft.com/office/officeart/2005/8/layout/vList2"/>
    <dgm:cxn modelId="{9668359F-D95A-4DAD-AAB5-5CDE0C03B711}" srcId="{808AC5C0-DD16-4D5D-B2EB-2F1F25F8A95D}" destId="{308BD602-7E90-4F83-BF9F-31D575F71994}" srcOrd="0" destOrd="0" parTransId="{8A18C9DB-3909-4EB8-AC41-5346E1E8090A}" sibTransId="{A97FBF17-D83E-4700-88FF-A4CF288299F7}"/>
    <dgm:cxn modelId="{49323061-1295-4DD9-A163-20D5809649C9}" srcId="{308BD602-7E90-4F83-BF9F-31D575F71994}" destId="{FDA720E0-3B57-4B5E-BA9C-68035D43C738}" srcOrd="0" destOrd="0" parTransId="{A442EE7B-F2AE-439A-BC86-922F30379FB1}" sibTransId="{55B4EA1A-EF2A-415F-BE93-CB541DCF8675}"/>
    <dgm:cxn modelId="{228404EB-CC60-4761-857F-CF4B9FFC69C2}" type="presOf" srcId="{808AC5C0-DD16-4D5D-B2EB-2F1F25F8A95D}" destId="{EBC78AFA-25F2-43CB-939E-7E94341BFE80}" srcOrd="0" destOrd="0" presId="urn:microsoft.com/office/officeart/2005/8/layout/vList2"/>
    <dgm:cxn modelId="{D64CFB1C-4432-48FE-8F98-53A043BB77A4}" type="presOf" srcId="{8B97FAD5-59C2-44E5-9877-2DAE53170FB8}" destId="{B077229E-3DA6-4FB1-A67C-5D4DFE551B2B}" srcOrd="0" destOrd="0" presId="urn:microsoft.com/office/officeart/2005/8/layout/vList2"/>
    <dgm:cxn modelId="{02D7DFA2-52E1-4585-8497-B61772310D64}" srcId="{308BD602-7E90-4F83-BF9F-31D575F71994}" destId="{1561A9C9-4177-4936-8760-07047ACC9CDC}" srcOrd="1" destOrd="0" parTransId="{BA943F7C-EA56-40F4-AEB6-423454F236E1}" sibTransId="{12FCD5FD-DF22-460F-9B5C-95DC0483F257}"/>
    <dgm:cxn modelId="{D58842B2-620F-43DB-8169-0E7B8BC7B35B}" type="presOf" srcId="{308BD602-7E90-4F83-BF9F-31D575F71994}" destId="{F3226968-55AF-4E6B-BD5C-258A7192EABF}" srcOrd="0" destOrd="0" presId="urn:microsoft.com/office/officeart/2005/8/layout/vList2"/>
    <dgm:cxn modelId="{87D718A4-5FE4-4A01-8510-A0D5865D793F}" srcId="{808AC5C0-DD16-4D5D-B2EB-2F1F25F8A95D}" destId="{80C5236C-9BE4-4517-80C2-6866FCF1C45F}" srcOrd="1" destOrd="0" parTransId="{BB99A962-6433-451F-BC2B-D5287F5D6063}" sibTransId="{CBFE8C57-E95E-4E6C-B58C-4DEB1922F405}"/>
    <dgm:cxn modelId="{F119F4F8-6F3C-4154-ABE9-08D4C55F4700}" type="presParOf" srcId="{EBC78AFA-25F2-43CB-939E-7E94341BFE80}" destId="{F3226968-55AF-4E6B-BD5C-258A7192EABF}" srcOrd="0" destOrd="0" presId="urn:microsoft.com/office/officeart/2005/8/layout/vList2"/>
    <dgm:cxn modelId="{55461556-1200-4DA1-B403-44FA4B85E9A4}" type="presParOf" srcId="{EBC78AFA-25F2-43CB-939E-7E94341BFE80}" destId="{967E5C50-3A05-4458-82BB-353EF573E64C}" srcOrd="1" destOrd="0" presId="urn:microsoft.com/office/officeart/2005/8/layout/vList2"/>
    <dgm:cxn modelId="{4E858782-7636-4EB6-8A19-13B65C4160CE}" type="presParOf" srcId="{EBC78AFA-25F2-43CB-939E-7E94341BFE80}" destId="{F3B34D48-13B3-44A1-B10D-DBD47836FCA8}" srcOrd="2" destOrd="0" presId="urn:microsoft.com/office/officeart/2005/8/layout/vList2"/>
    <dgm:cxn modelId="{482BEEFB-67D6-42A0-98C6-8DBC047344D4}" type="presParOf" srcId="{EBC78AFA-25F2-43CB-939E-7E94341BFE80}" destId="{B077229E-3DA6-4FB1-A67C-5D4DFE551B2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08AC5C0-DD16-4D5D-B2EB-2F1F25F8A95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08BD602-7E90-4F83-BF9F-31D575F71994}">
      <dgm:prSet phldrT="[Текст]"/>
      <dgm:spPr>
        <a:solidFill>
          <a:schemeClr val="accent1">
            <a:lumMod val="75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>
              <a:solidFill>
                <a:srgbClr val="FFFFFF"/>
              </a:solidFill>
            </a:rPr>
            <a:t>Требования к НМО устанавливаются</a:t>
          </a:r>
          <a:endParaRPr lang="ru-RU" b="1" dirty="0">
            <a:solidFill>
              <a:srgbClr val="FFFFFF"/>
            </a:solidFill>
          </a:endParaRPr>
        </a:p>
      </dgm:t>
    </dgm:pt>
    <dgm:pt modelId="{8A18C9DB-3909-4EB8-AC41-5346E1E8090A}" type="parTrans" cxnId="{9668359F-D95A-4DAD-AAB5-5CDE0C03B711}">
      <dgm:prSet/>
      <dgm:spPr/>
      <dgm:t>
        <a:bodyPr/>
        <a:lstStyle/>
        <a:p>
          <a:endParaRPr lang="ru-RU" b="1"/>
        </a:p>
      </dgm:t>
    </dgm:pt>
    <dgm:pt modelId="{A97FBF17-D83E-4700-88FF-A4CF288299F7}" type="sibTrans" cxnId="{9668359F-D95A-4DAD-AAB5-5CDE0C03B711}">
      <dgm:prSet/>
      <dgm:spPr/>
      <dgm:t>
        <a:bodyPr/>
        <a:lstStyle/>
        <a:p>
          <a:endParaRPr lang="ru-RU" b="1"/>
        </a:p>
      </dgm:t>
    </dgm:pt>
    <dgm:pt modelId="{FDA720E0-3B57-4B5E-BA9C-68035D43C738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</a:rPr>
            <a:t>Профессиональными</a:t>
          </a:r>
          <a:r>
            <a:rPr lang="ru-RU" b="1" baseline="0" dirty="0" smtClean="0">
              <a:solidFill>
                <a:srgbClr val="FF0000"/>
              </a:solidFill>
            </a:rPr>
            <a:t> обществами</a:t>
          </a:r>
          <a:endParaRPr lang="ru-RU" b="1" dirty="0">
            <a:solidFill>
              <a:srgbClr val="FF0000"/>
            </a:solidFill>
          </a:endParaRPr>
        </a:p>
      </dgm:t>
    </dgm:pt>
    <dgm:pt modelId="{A442EE7B-F2AE-439A-BC86-922F30379FB1}" type="parTrans" cxnId="{49323061-1295-4DD9-A163-20D5809649C9}">
      <dgm:prSet/>
      <dgm:spPr/>
      <dgm:t>
        <a:bodyPr/>
        <a:lstStyle/>
        <a:p>
          <a:endParaRPr lang="ru-RU" b="1"/>
        </a:p>
      </dgm:t>
    </dgm:pt>
    <dgm:pt modelId="{55B4EA1A-EF2A-415F-BE93-CB541DCF8675}" type="sibTrans" cxnId="{49323061-1295-4DD9-A163-20D5809649C9}">
      <dgm:prSet/>
      <dgm:spPr/>
      <dgm:t>
        <a:bodyPr/>
        <a:lstStyle/>
        <a:p>
          <a:endParaRPr lang="ru-RU" b="1"/>
        </a:p>
      </dgm:t>
    </dgm:pt>
    <dgm:pt modelId="{80C5236C-9BE4-4517-80C2-6866FCF1C45F}">
      <dgm:prSet phldrT="[Текст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b="1" dirty="0" smtClean="0">
              <a:solidFill>
                <a:srgbClr val="FFFFFF"/>
              </a:solidFill>
            </a:rPr>
            <a:t>Мероприятия</a:t>
          </a:r>
          <a:r>
            <a:rPr lang="ru-RU" b="1" baseline="0" dirty="0" smtClean="0">
              <a:solidFill>
                <a:srgbClr val="FFFFFF"/>
              </a:solidFill>
            </a:rPr>
            <a:t> НМО проводятся</a:t>
          </a:r>
          <a:endParaRPr lang="ru-RU" b="1" dirty="0">
            <a:solidFill>
              <a:srgbClr val="FFFFFF"/>
            </a:solidFill>
          </a:endParaRPr>
        </a:p>
      </dgm:t>
    </dgm:pt>
    <dgm:pt modelId="{BB99A962-6433-451F-BC2B-D5287F5D6063}" type="parTrans" cxnId="{87D718A4-5FE4-4A01-8510-A0D5865D793F}">
      <dgm:prSet/>
      <dgm:spPr/>
      <dgm:t>
        <a:bodyPr/>
        <a:lstStyle/>
        <a:p>
          <a:endParaRPr lang="ru-RU" b="1"/>
        </a:p>
      </dgm:t>
    </dgm:pt>
    <dgm:pt modelId="{CBFE8C57-E95E-4E6C-B58C-4DEB1922F405}" type="sibTrans" cxnId="{87D718A4-5FE4-4A01-8510-A0D5865D793F}">
      <dgm:prSet/>
      <dgm:spPr/>
      <dgm:t>
        <a:bodyPr/>
        <a:lstStyle/>
        <a:p>
          <a:endParaRPr lang="ru-RU" b="1"/>
        </a:p>
      </dgm:t>
    </dgm:pt>
    <dgm:pt modelId="{8B97FAD5-59C2-44E5-9877-2DAE53170FB8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</a:rPr>
            <a:t>Профессиональными</a:t>
          </a:r>
          <a:r>
            <a:rPr lang="ru-RU" b="1" baseline="0" dirty="0" smtClean="0">
              <a:solidFill>
                <a:srgbClr val="FF0000"/>
              </a:solidFill>
            </a:rPr>
            <a:t> обществами</a:t>
          </a:r>
          <a:endParaRPr lang="ru-RU" b="1" dirty="0">
            <a:solidFill>
              <a:srgbClr val="FF0000"/>
            </a:solidFill>
          </a:endParaRPr>
        </a:p>
      </dgm:t>
    </dgm:pt>
    <dgm:pt modelId="{EF6B48C0-8D5A-4839-BFEB-8E4939456175}" type="parTrans" cxnId="{615C7506-6221-4D5F-89E3-7F82295D293F}">
      <dgm:prSet/>
      <dgm:spPr/>
      <dgm:t>
        <a:bodyPr/>
        <a:lstStyle/>
        <a:p>
          <a:endParaRPr lang="ru-RU" b="1"/>
        </a:p>
      </dgm:t>
    </dgm:pt>
    <dgm:pt modelId="{5758B1C0-644A-4DF4-9B7C-C44CC87D0025}" type="sibTrans" cxnId="{615C7506-6221-4D5F-89E3-7F82295D293F}">
      <dgm:prSet/>
      <dgm:spPr/>
      <dgm:t>
        <a:bodyPr/>
        <a:lstStyle/>
        <a:p>
          <a:endParaRPr lang="ru-RU" b="1"/>
        </a:p>
      </dgm:t>
    </dgm:pt>
    <dgm:pt modelId="{6609BCD4-0304-4D9F-A38A-907F940303BB}">
      <dgm:prSet phldrT="[Текст]"/>
      <dgm:spPr/>
      <dgm:t>
        <a:bodyPr/>
        <a:lstStyle/>
        <a:p>
          <a:r>
            <a:rPr lang="ru-RU" b="1" dirty="0" smtClean="0"/>
            <a:t>Вузами</a:t>
          </a:r>
          <a:endParaRPr lang="ru-RU" b="1" dirty="0"/>
        </a:p>
      </dgm:t>
    </dgm:pt>
    <dgm:pt modelId="{C8132C50-A967-4E72-80A3-69643922B9B8}" type="parTrans" cxnId="{10A05DED-65E3-4D09-90C0-7D7526073880}">
      <dgm:prSet/>
      <dgm:spPr/>
      <dgm:t>
        <a:bodyPr/>
        <a:lstStyle/>
        <a:p>
          <a:endParaRPr lang="ru-RU" b="1"/>
        </a:p>
      </dgm:t>
    </dgm:pt>
    <dgm:pt modelId="{E2C43C5C-EE21-47DF-8FCC-414468E20D6A}" type="sibTrans" cxnId="{10A05DED-65E3-4D09-90C0-7D7526073880}">
      <dgm:prSet/>
      <dgm:spPr/>
      <dgm:t>
        <a:bodyPr/>
        <a:lstStyle/>
        <a:p>
          <a:endParaRPr lang="ru-RU" b="1"/>
        </a:p>
      </dgm:t>
    </dgm:pt>
    <dgm:pt modelId="{23E28348-DCCA-4E59-B902-1A044933D3C9}">
      <dgm:prSet phldrT="[Текст]"/>
      <dgm:spPr/>
      <dgm:t>
        <a:bodyPr/>
        <a:lstStyle/>
        <a:p>
          <a:r>
            <a:rPr lang="ru-RU" b="1" dirty="0" smtClean="0"/>
            <a:t>И/или органами управления здравоохранением</a:t>
          </a:r>
          <a:endParaRPr lang="ru-RU" b="1" dirty="0"/>
        </a:p>
      </dgm:t>
    </dgm:pt>
    <dgm:pt modelId="{9467CBD7-33E9-4D7A-A225-6E274094BA7B}" type="parTrans" cxnId="{7D083568-CE19-4B18-BD0C-9136348D1128}">
      <dgm:prSet/>
      <dgm:spPr/>
      <dgm:t>
        <a:bodyPr/>
        <a:lstStyle/>
        <a:p>
          <a:endParaRPr lang="ru-RU"/>
        </a:p>
      </dgm:t>
    </dgm:pt>
    <dgm:pt modelId="{6DB3BADE-1F40-48AA-B99B-74042A8672CC}" type="sibTrans" cxnId="{7D083568-CE19-4B18-BD0C-9136348D1128}">
      <dgm:prSet/>
      <dgm:spPr/>
      <dgm:t>
        <a:bodyPr/>
        <a:lstStyle/>
        <a:p>
          <a:endParaRPr lang="ru-RU"/>
        </a:p>
      </dgm:t>
    </dgm:pt>
    <dgm:pt modelId="{EBC78AFA-25F2-43CB-939E-7E94341BFE80}" type="pres">
      <dgm:prSet presAssocID="{808AC5C0-DD16-4D5D-B2EB-2F1F25F8A95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3226968-55AF-4E6B-BD5C-258A7192EABF}" type="pres">
      <dgm:prSet presAssocID="{308BD602-7E90-4F83-BF9F-31D575F71994}" presName="parentText" presStyleLbl="node1" presStyleIdx="0" presStyleCnt="2" custScaleY="15851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7E5C50-3A05-4458-82BB-353EF573E64C}" type="pres">
      <dgm:prSet presAssocID="{308BD602-7E90-4F83-BF9F-31D575F71994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B34D48-13B3-44A1-B10D-DBD47836FCA8}" type="pres">
      <dgm:prSet presAssocID="{80C5236C-9BE4-4517-80C2-6866FCF1C45F}" presName="parentText" presStyleLbl="node1" presStyleIdx="1" presStyleCnt="2" custScaleY="14253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77229E-3DA6-4FB1-A67C-5D4DFE551B2B}" type="pres">
      <dgm:prSet presAssocID="{80C5236C-9BE4-4517-80C2-6866FCF1C45F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0A05DED-65E3-4D09-90C0-7D7526073880}" srcId="{80C5236C-9BE4-4517-80C2-6866FCF1C45F}" destId="{6609BCD4-0304-4D9F-A38A-907F940303BB}" srcOrd="1" destOrd="0" parTransId="{C8132C50-A967-4E72-80A3-69643922B9B8}" sibTransId="{E2C43C5C-EE21-47DF-8FCC-414468E20D6A}"/>
    <dgm:cxn modelId="{5567FEA2-B755-4C87-B3C0-0F1892754FBB}" type="presOf" srcId="{808AC5C0-DD16-4D5D-B2EB-2F1F25F8A95D}" destId="{EBC78AFA-25F2-43CB-939E-7E94341BFE80}" srcOrd="0" destOrd="0" presId="urn:microsoft.com/office/officeart/2005/8/layout/vList2"/>
    <dgm:cxn modelId="{615C7506-6221-4D5F-89E3-7F82295D293F}" srcId="{80C5236C-9BE4-4517-80C2-6866FCF1C45F}" destId="{8B97FAD5-59C2-44E5-9877-2DAE53170FB8}" srcOrd="0" destOrd="0" parTransId="{EF6B48C0-8D5A-4839-BFEB-8E4939456175}" sibTransId="{5758B1C0-644A-4DF4-9B7C-C44CC87D0025}"/>
    <dgm:cxn modelId="{AB9D81D5-338B-401F-805B-DF35F691130A}" type="presOf" srcId="{308BD602-7E90-4F83-BF9F-31D575F71994}" destId="{F3226968-55AF-4E6B-BD5C-258A7192EABF}" srcOrd="0" destOrd="0" presId="urn:microsoft.com/office/officeart/2005/8/layout/vList2"/>
    <dgm:cxn modelId="{8579012D-52AD-43E7-B1D0-041AC74251B2}" type="presOf" srcId="{80C5236C-9BE4-4517-80C2-6866FCF1C45F}" destId="{F3B34D48-13B3-44A1-B10D-DBD47836FCA8}" srcOrd="0" destOrd="0" presId="urn:microsoft.com/office/officeart/2005/8/layout/vList2"/>
    <dgm:cxn modelId="{9668359F-D95A-4DAD-AAB5-5CDE0C03B711}" srcId="{808AC5C0-DD16-4D5D-B2EB-2F1F25F8A95D}" destId="{308BD602-7E90-4F83-BF9F-31D575F71994}" srcOrd="0" destOrd="0" parTransId="{8A18C9DB-3909-4EB8-AC41-5346E1E8090A}" sibTransId="{A97FBF17-D83E-4700-88FF-A4CF288299F7}"/>
    <dgm:cxn modelId="{49323061-1295-4DD9-A163-20D5809649C9}" srcId="{308BD602-7E90-4F83-BF9F-31D575F71994}" destId="{FDA720E0-3B57-4B5E-BA9C-68035D43C738}" srcOrd="0" destOrd="0" parTransId="{A442EE7B-F2AE-439A-BC86-922F30379FB1}" sibTransId="{55B4EA1A-EF2A-415F-BE93-CB541DCF8675}"/>
    <dgm:cxn modelId="{3C0CCD5B-1E73-4A99-90F2-6C69ADE5762C}" type="presOf" srcId="{23E28348-DCCA-4E59-B902-1A044933D3C9}" destId="{967E5C50-3A05-4458-82BB-353EF573E64C}" srcOrd="0" destOrd="1" presId="urn:microsoft.com/office/officeart/2005/8/layout/vList2"/>
    <dgm:cxn modelId="{7D083568-CE19-4B18-BD0C-9136348D1128}" srcId="{308BD602-7E90-4F83-BF9F-31D575F71994}" destId="{23E28348-DCCA-4E59-B902-1A044933D3C9}" srcOrd="1" destOrd="0" parTransId="{9467CBD7-33E9-4D7A-A225-6E274094BA7B}" sibTransId="{6DB3BADE-1F40-48AA-B99B-74042A8672CC}"/>
    <dgm:cxn modelId="{986F9C5D-591A-43E4-919C-86662761B0F2}" type="presOf" srcId="{6609BCD4-0304-4D9F-A38A-907F940303BB}" destId="{B077229E-3DA6-4FB1-A67C-5D4DFE551B2B}" srcOrd="0" destOrd="1" presId="urn:microsoft.com/office/officeart/2005/8/layout/vList2"/>
    <dgm:cxn modelId="{E3E79DD4-03AC-420D-AC35-F38C85477ED2}" type="presOf" srcId="{8B97FAD5-59C2-44E5-9877-2DAE53170FB8}" destId="{B077229E-3DA6-4FB1-A67C-5D4DFE551B2B}" srcOrd="0" destOrd="0" presId="urn:microsoft.com/office/officeart/2005/8/layout/vList2"/>
    <dgm:cxn modelId="{D68C0AD7-4E58-4230-9DB9-8398E8FA09D3}" type="presOf" srcId="{FDA720E0-3B57-4B5E-BA9C-68035D43C738}" destId="{967E5C50-3A05-4458-82BB-353EF573E64C}" srcOrd="0" destOrd="0" presId="urn:microsoft.com/office/officeart/2005/8/layout/vList2"/>
    <dgm:cxn modelId="{87D718A4-5FE4-4A01-8510-A0D5865D793F}" srcId="{808AC5C0-DD16-4D5D-B2EB-2F1F25F8A95D}" destId="{80C5236C-9BE4-4517-80C2-6866FCF1C45F}" srcOrd="1" destOrd="0" parTransId="{BB99A962-6433-451F-BC2B-D5287F5D6063}" sibTransId="{CBFE8C57-E95E-4E6C-B58C-4DEB1922F405}"/>
    <dgm:cxn modelId="{4151A74D-7E8F-41C1-99A1-C57FB46EFD04}" type="presParOf" srcId="{EBC78AFA-25F2-43CB-939E-7E94341BFE80}" destId="{F3226968-55AF-4E6B-BD5C-258A7192EABF}" srcOrd="0" destOrd="0" presId="urn:microsoft.com/office/officeart/2005/8/layout/vList2"/>
    <dgm:cxn modelId="{24106ABB-65E8-4D3F-98A8-017404D19960}" type="presParOf" srcId="{EBC78AFA-25F2-43CB-939E-7E94341BFE80}" destId="{967E5C50-3A05-4458-82BB-353EF573E64C}" srcOrd="1" destOrd="0" presId="urn:microsoft.com/office/officeart/2005/8/layout/vList2"/>
    <dgm:cxn modelId="{0E512B34-2076-47D3-88CD-48008E388A2D}" type="presParOf" srcId="{EBC78AFA-25F2-43CB-939E-7E94341BFE80}" destId="{F3B34D48-13B3-44A1-B10D-DBD47836FCA8}" srcOrd="2" destOrd="0" presId="urn:microsoft.com/office/officeart/2005/8/layout/vList2"/>
    <dgm:cxn modelId="{34B16B4E-C0FA-4B6F-8226-A5EAFB8AA4CE}" type="presParOf" srcId="{EBC78AFA-25F2-43CB-939E-7E94341BFE80}" destId="{B077229E-3DA6-4FB1-A67C-5D4DFE551B2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08AC5C0-DD16-4D5D-B2EB-2F1F25F8A95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08BD602-7E90-4F83-BF9F-31D575F71994}">
      <dgm:prSet phldrT="[Текст]"/>
      <dgm:spPr>
        <a:solidFill>
          <a:schemeClr val="accent1">
            <a:lumMod val="75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>
              <a:solidFill>
                <a:srgbClr val="FFFFFF"/>
              </a:solidFill>
            </a:rPr>
            <a:t>Среднее число часов (кредитов) НМО</a:t>
          </a:r>
          <a:endParaRPr lang="ru-RU" b="1" dirty="0">
            <a:solidFill>
              <a:srgbClr val="FFFFFF"/>
            </a:solidFill>
          </a:endParaRPr>
        </a:p>
      </dgm:t>
    </dgm:pt>
    <dgm:pt modelId="{8A18C9DB-3909-4EB8-AC41-5346E1E8090A}" type="parTrans" cxnId="{9668359F-D95A-4DAD-AAB5-5CDE0C03B711}">
      <dgm:prSet/>
      <dgm:spPr/>
      <dgm:t>
        <a:bodyPr/>
        <a:lstStyle/>
        <a:p>
          <a:endParaRPr lang="ru-RU" b="1"/>
        </a:p>
      </dgm:t>
    </dgm:pt>
    <dgm:pt modelId="{A97FBF17-D83E-4700-88FF-A4CF288299F7}" type="sibTrans" cxnId="{9668359F-D95A-4DAD-AAB5-5CDE0C03B711}">
      <dgm:prSet/>
      <dgm:spPr/>
      <dgm:t>
        <a:bodyPr/>
        <a:lstStyle/>
        <a:p>
          <a:endParaRPr lang="ru-RU" b="1"/>
        </a:p>
      </dgm:t>
    </dgm:pt>
    <dgm:pt modelId="{FDA720E0-3B57-4B5E-BA9C-68035D43C738}">
      <dgm:prSet phldrT="[Текст]" custT="1"/>
      <dgm:spPr/>
      <dgm:t>
        <a:bodyPr/>
        <a:lstStyle/>
        <a:p>
          <a:pPr algn="ctr"/>
          <a:r>
            <a:rPr lang="ru-RU" sz="3200" b="1" dirty="0" smtClean="0">
              <a:solidFill>
                <a:srgbClr val="FF0000"/>
              </a:solidFill>
            </a:rPr>
            <a:t>250 ч</a:t>
          </a:r>
          <a:r>
            <a:rPr lang="ru-RU" sz="3200" b="1" dirty="0" smtClean="0"/>
            <a:t>. за 5 лет</a:t>
          </a:r>
          <a:endParaRPr lang="ru-RU" sz="3200" b="1" dirty="0"/>
        </a:p>
      </dgm:t>
    </dgm:pt>
    <dgm:pt modelId="{A442EE7B-F2AE-439A-BC86-922F30379FB1}" type="parTrans" cxnId="{49323061-1295-4DD9-A163-20D5809649C9}">
      <dgm:prSet/>
      <dgm:spPr/>
      <dgm:t>
        <a:bodyPr/>
        <a:lstStyle/>
        <a:p>
          <a:endParaRPr lang="ru-RU" b="1"/>
        </a:p>
      </dgm:t>
    </dgm:pt>
    <dgm:pt modelId="{55B4EA1A-EF2A-415F-BE93-CB541DCF8675}" type="sibTrans" cxnId="{49323061-1295-4DD9-A163-20D5809649C9}">
      <dgm:prSet/>
      <dgm:spPr/>
      <dgm:t>
        <a:bodyPr/>
        <a:lstStyle/>
        <a:p>
          <a:endParaRPr lang="ru-RU" b="1"/>
        </a:p>
      </dgm:t>
    </dgm:pt>
    <dgm:pt modelId="{80C5236C-9BE4-4517-80C2-6866FCF1C45F}">
      <dgm:prSet phldrT="[Текст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b="1" dirty="0" smtClean="0">
              <a:solidFill>
                <a:srgbClr val="FFFFFF"/>
              </a:solidFill>
            </a:rPr>
            <a:t>Обязательно оценивается качество</a:t>
          </a:r>
          <a:r>
            <a:rPr lang="ru-RU" b="1" baseline="0" dirty="0" smtClean="0">
              <a:solidFill>
                <a:srgbClr val="FFFFFF"/>
              </a:solidFill>
            </a:rPr>
            <a:t> образовательных мероприятий и материалов</a:t>
          </a:r>
        </a:p>
      </dgm:t>
    </dgm:pt>
    <dgm:pt modelId="{BB99A962-6433-451F-BC2B-D5287F5D6063}" type="parTrans" cxnId="{87D718A4-5FE4-4A01-8510-A0D5865D793F}">
      <dgm:prSet/>
      <dgm:spPr/>
      <dgm:t>
        <a:bodyPr/>
        <a:lstStyle/>
        <a:p>
          <a:endParaRPr lang="ru-RU" b="1"/>
        </a:p>
      </dgm:t>
    </dgm:pt>
    <dgm:pt modelId="{CBFE8C57-E95E-4E6C-B58C-4DEB1922F405}" type="sibTrans" cxnId="{87D718A4-5FE4-4A01-8510-A0D5865D793F}">
      <dgm:prSet/>
      <dgm:spPr/>
      <dgm:t>
        <a:bodyPr/>
        <a:lstStyle/>
        <a:p>
          <a:endParaRPr lang="ru-RU" b="1"/>
        </a:p>
      </dgm:t>
    </dgm:pt>
    <dgm:pt modelId="{8B97FAD5-59C2-44E5-9877-2DAE53170FB8}">
      <dgm:prSet phldrT="[Текст]" custT="1"/>
      <dgm:spPr/>
      <dgm:t>
        <a:bodyPr/>
        <a:lstStyle/>
        <a:p>
          <a:r>
            <a:rPr lang="ru-RU" sz="2800" b="1" baseline="0" dirty="0" smtClean="0">
              <a:solidFill>
                <a:srgbClr val="FF0000"/>
              </a:solidFill>
            </a:rPr>
            <a:t>независимой</a:t>
          </a:r>
          <a:r>
            <a:rPr lang="ru-RU" sz="2800" b="1" baseline="0" dirty="0" smtClean="0"/>
            <a:t> комиссией при профессиональном обществе</a:t>
          </a:r>
          <a:endParaRPr lang="ru-RU" sz="2800" b="1" dirty="0"/>
        </a:p>
      </dgm:t>
    </dgm:pt>
    <dgm:pt modelId="{EF6B48C0-8D5A-4839-BFEB-8E4939456175}" type="parTrans" cxnId="{615C7506-6221-4D5F-89E3-7F82295D293F}">
      <dgm:prSet/>
      <dgm:spPr/>
      <dgm:t>
        <a:bodyPr/>
        <a:lstStyle/>
        <a:p>
          <a:endParaRPr lang="ru-RU" b="1"/>
        </a:p>
      </dgm:t>
    </dgm:pt>
    <dgm:pt modelId="{5758B1C0-644A-4DF4-9B7C-C44CC87D0025}" type="sibTrans" cxnId="{615C7506-6221-4D5F-89E3-7F82295D293F}">
      <dgm:prSet/>
      <dgm:spPr/>
      <dgm:t>
        <a:bodyPr/>
        <a:lstStyle/>
        <a:p>
          <a:endParaRPr lang="ru-RU" b="1"/>
        </a:p>
      </dgm:t>
    </dgm:pt>
    <dgm:pt modelId="{146FFB2C-9DC3-40F0-AB6B-DE05D3D997B3}">
      <dgm:prSet phldrT="[Текст]" custT="1"/>
      <dgm:spPr/>
      <dgm:t>
        <a:bodyPr/>
        <a:lstStyle/>
        <a:p>
          <a:pPr algn="ctr"/>
          <a:r>
            <a:rPr lang="ru-RU" sz="3200" b="1" dirty="0" smtClean="0"/>
            <a:t>≈ </a:t>
          </a:r>
          <a:r>
            <a:rPr lang="ru-RU" sz="3200" b="1" dirty="0" smtClean="0">
              <a:solidFill>
                <a:srgbClr val="FF0000"/>
              </a:solidFill>
            </a:rPr>
            <a:t>50 ч.</a:t>
          </a:r>
          <a:r>
            <a:rPr lang="ru-RU" sz="3200" b="1" dirty="0" smtClean="0"/>
            <a:t> в год</a:t>
          </a:r>
          <a:endParaRPr lang="ru-RU" sz="3200" b="1" dirty="0"/>
        </a:p>
      </dgm:t>
    </dgm:pt>
    <dgm:pt modelId="{6EB61253-AD44-4ECF-B1A5-10F3533FA9D2}" type="parTrans" cxnId="{22037616-2379-47F5-B522-AFBDA8DCAAB2}">
      <dgm:prSet/>
      <dgm:spPr/>
      <dgm:t>
        <a:bodyPr/>
        <a:lstStyle/>
        <a:p>
          <a:endParaRPr lang="ru-RU" b="1"/>
        </a:p>
      </dgm:t>
    </dgm:pt>
    <dgm:pt modelId="{DE101025-8F15-47D4-AFED-825CE6C7C95F}" type="sibTrans" cxnId="{22037616-2379-47F5-B522-AFBDA8DCAAB2}">
      <dgm:prSet/>
      <dgm:spPr/>
      <dgm:t>
        <a:bodyPr/>
        <a:lstStyle/>
        <a:p>
          <a:endParaRPr lang="ru-RU" b="1"/>
        </a:p>
      </dgm:t>
    </dgm:pt>
    <dgm:pt modelId="{EBC78AFA-25F2-43CB-939E-7E94341BFE80}" type="pres">
      <dgm:prSet presAssocID="{808AC5C0-DD16-4D5D-B2EB-2F1F25F8A95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3226968-55AF-4E6B-BD5C-258A7192EABF}" type="pres">
      <dgm:prSet presAssocID="{308BD602-7E90-4F83-BF9F-31D575F71994}" presName="parentText" presStyleLbl="node1" presStyleIdx="0" presStyleCnt="2" custLinFactNeighborX="-902" custLinFactNeighborY="-5576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7E5C50-3A05-4458-82BB-353EF573E64C}" type="pres">
      <dgm:prSet presAssocID="{308BD602-7E90-4F83-BF9F-31D575F71994}" presName="childText" presStyleLbl="revTx" presStyleIdx="0" presStyleCnt="2" custScaleY="1646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B34D48-13B3-44A1-B10D-DBD47836FCA8}" type="pres">
      <dgm:prSet presAssocID="{80C5236C-9BE4-4517-80C2-6866FCF1C45F}" presName="parentText" presStyleLbl="node1" presStyleIdx="1" presStyleCnt="2" custLinFactNeighborY="-5027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77229E-3DA6-4FB1-A67C-5D4DFE551B2B}" type="pres">
      <dgm:prSet presAssocID="{80C5236C-9BE4-4517-80C2-6866FCF1C45F}" presName="childText" presStyleLbl="revTx" presStyleIdx="1" presStyleCnt="2" custLinFactNeighborY="-361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668359F-D95A-4DAD-AAB5-5CDE0C03B711}" srcId="{808AC5C0-DD16-4D5D-B2EB-2F1F25F8A95D}" destId="{308BD602-7E90-4F83-BF9F-31D575F71994}" srcOrd="0" destOrd="0" parTransId="{8A18C9DB-3909-4EB8-AC41-5346E1E8090A}" sibTransId="{A97FBF17-D83E-4700-88FF-A4CF288299F7}"/>
    <dgm:cxn modelId="{49323061-1295-4DD9-A163-20D5809649C9}" srcId="{308BD602-7E90-4F83-BF9F-31D575F71994}" destId="{FDA720E0-3B57-4B5E-BA9C-68035D43C738}" srcOrd="0" destOrd="0" parTransId="{A442EE7B-F2AE-439A-BC86-922F30379FB1}" sibTransId="{55B4EA1A-EF2A-415F-BE93-CB541DCF8675}"/>
    <dgm:cxn modelId="{615C7506-6221-4D5F-89E3-7F82295D293F}" srcId="{80C5236C-9BE4-4517-80C2-6866FCF1C45F}" destId="{8B97FAD5-59C2-44E5-9877-2DAE53170FB8}" srcOrd="0" destOrd="0" parTransId="{EF6B48C0-8D5A-4839-BFEB-8E4939456175}" sibTransId="{5758B1C0-644A-4DF4-9B7C-C44CC87D0025}"/>
    <dgm:cxn modelId="{E69EEEBD-3466-44C5-85E7-5625CCF24D1F}" type="presOf" srcId="{146FFB2C-9DC3-40F0-AB6B-DE05D3D997B3}" destId="{967E5C50-3A05-4458-82BB-353EF573E64C}" srcOrd="0" destOrd="1" presId="urn:microsoft.com/office/officeart/2005/8/layout/vList2"/>
    <dgm:cxn modelId="{76E4D176-3C3A-4277-85BD-872A1D11E0CB}" type="presOf" srcId="{80C5236C-9BE4-4517-80C2-6866FCF1C45F}" destId="{F3B34D48-13B3-44A1-B10D-DBD47836FCA8}" srcOrd="0" destOrd="0" presId="urn:microsoft.com/office/officeart/2005/8/layout/vList2"/>
    <dgm:cxn modelId="{5A9F6D8F-2825-4448-B97C-4FD0B42E393D}" type="presOf" srcId="{FDA720E0-3B57-4B5E-BA9C-68035D43C738}" destId="{967E5C50-3A05-4458-82BB-353EF573E64C}" srcOrd="0" destOrd="0" presId="urn:microsoft.com/office/officeart/2005/8/layout/vList2"/>
    <dgm:cxn modelId="{13CF64BC-06D5-4630-8F97-768B2C1B1A89}" type="presOf" srcId="{308BD602-7E90-4F83-BF9F-31D575F71994}" destId="{F3226968-55AF-4E6B-BD5C-258A7192EABF}" srcOrd="0" destOrd="0" presId="urn:microsoft.com/office/officeart/2005/8/layout/vList2"/>
    <dgm:cxn modelId="{9F31BBE3-2E4F-4D09-8584-8DC78842EB27}" type="presOf" srcId="{808AC5C0-DD16-4D5D-B2EB-2F1F25F8A95D}" destId="{EBC78AFA-25F2-43CB-939E-7E94341BFE80}" srcOrd="0" destOrd="0" presId="urn:microsoft.com/office/officeart/2005/8/layout/vList2"/>
    <dgm:cxn modelId="{87D718A4-5FE4-4A01-8510-A0D5865D793F}" srcId="{808AC5C0-DD16-4D5D-B2EB-2F1F25F8A95D}" destId="{80C5236C-9BE4-4517-80C2-6866FCF1C45F}" srcOrd="1" destOrd="0" parTransId="{BB99A962-6433-451F-BC2B-D5287F5D6063}" sibTransId="{CBFE8C57-E95E-4E6C-B58C-4DEB1922F405}"/>
    <dgm:cxn modelId="{E7C0CDC0-3F3D-459B-B73F-94EBA760D943}" type="presOf" srcId="{8B97FAD5-59C2-44E5-9877-2DAE53170FB8}" destId="{B077229E-3DA6-4FB1-A67C-5D4DFE551B2B}" srcOrd="0" destOrd="0" presId="urn:microsoft.com/office/officeart/2005/8/layout/vList2"/>
    <dgm:cxn modelId="{22037616-2379-47F5-B522-AFBDA8DCAAB2}" srcId="{308BD602-7E90-4F83-BF9F-31D575F71994}" destId="{146FFB2C-9DC3-40F0-AB6B-DE05D3D997B3}" srcOrd="1" destOrd="0" parTransId="{6EB61253-AD44-4ECF-B1A5-10F3533FA9D2}" sibTransId="{DE101025-8F15-47D4-AFED-825CE6C7C95F}"/>
    <dgm:cxn modelId="{A002FAE3-2C50-4B01-860C-90A68BC13270}" type="presParOf" srcId="{EBC78AFA-25F2-43CB-939E-7E94341BFE80}" destId="{F3226968-55AF-4E6B-BD5C-258A7192EABF}" srcOrd="0" destOrd="0" presId="urn:microsoft.com/office/officeart/2005/8/layout/vList2"/>
    <dgm:cxn modelId="{A33E413F-F3C1-467A-874B-07A046037164}" type="presParOf" srcId="{EBC78AFA-25F2-43CB-939E-7E94341BFE80}" destId="{967E5C50-3A05-4458-82BB-353EF573E64C}" srcOrd="1" destOrd="0" presId="urn:microsoft.com/office/officeart/2005/8/layout/vList2"/>
    <dgm:cxn modelId="{F2808A3A-3676-48B2-9BDC-347CFFE4B61E}" type="presParOf" srcId="{EBC78AFA-25F2-43CB-939E-7E94341BFE80}" destId="{F3B34D48-13B3-44A1-B10D-DBD47836FCA8}" srcOrd="2" destOrd="0" presId="urn:microsoft.com/office/officeart/2005/8/layout/vList2"/>
    <dgm:cxn modelId="{9118C9A4-A52D-49D9-9A64-B362D0C6901A}" type="presParOf" srcId="{EBC78AFA-25F2-43CB-939E-7E94341BFE80}" destId="{B077229E-3DA6-4FB1-A67C-5D4DFE551B2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EA9CDE2-3EE0-354C-BBAF-4E0B0420FBE5}" type="doc">
      <dgm:prSet loTypeId="urn:microsoft.com/office/officeart/2008/layout/HorizontalMultiLevelHierarchy" loCatId="" qsTypeId="urn:microsoft.com/office/officeart/2005/8/quickstyle/simple4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4DA63735-49B1-5D41-9C22-CC99490F804C}">
      <dgm:prSet phldrT="[Текст]"/>
      <dgm:spPr>
        <a:solidFill>
          <a:schemeClr val="accent2"/>
        </a:solidFill>
      </dgm:spPr>
      <dgm:t>
        <a:bodyPr/>
        <a:lstStyle/>
        <a:p>
          <a:r>
            <a:rPr lang="ru-RU" dirty="0" smtClean="0"/>
            <a:t>СОВЕТ</a:t>
          </a:r>
          <a:endParaRPr lang="ru-RU" dirty="0"/>
        </a:p>
      </dgm:t>
    </dgm:pt>
    <dgm:pt modelId="{77D5FAD6-B81B-5B43-A32E-D9660DF10BE6}" type="parTrans" cxnId="{8CFA6D67-5553-3B49-9B06-C1E09D71E731}">
      <dgm:prSet/>
      <dgm:spPr/>
      <dgm:t>
        <a:bodyPr/>
        <a:lstStyle/>
        <a:p>
          <a:endParaRPr lang="ru-RU"/>
        </a:p>
      </dgm:t>
    </dgm:pt>
    <dgm:pt modelId="{3276FB97-6773-654B-B0DB-4FDCD9C7F4D9}" type="sibTrans" cxnId="{8CFA6D67-5553-3B49-9B06-C1E09D71E731}">
      <dgm:prSet/>
      <dgm:spPr/>
      <dgm:t>
        <a:bodyPr/>
        <a:lstStyle/>
        <a:p>
          <a:endParaRPr lang="ru-RU"/>
        </a:p>
      </dgm:t>
    </dgm:pt>
    <dgm:pt modelId="{B939CA91-5832-644B-9250-EDB51074BA01}">
      <dgm:prSet phldrT="[Текст]" custT="1"/>
      <dgm:spPr>
        <a:solidFill>
          <a:schemeClr val="bg1">
            <a:lumMod val="95000"/>
          </a:schemeClr>
        </a:solidFill>
        <a:ln>
          <a:solidFill>
            <a:schemeClr val="bg1"/>
          </a:solidFill>
        </a:ln>
      </dgm:spPr>
      <dgm:t>
        <a:bodyPr/>
        <a:lstStyle/>
        <a:p>
          <a:pPr algn="ctr"/>
          <a:r>
            <a:rPr lang="ru-RU" sz="1800" b="1" dirty="0" smtClean="0">
              <a:solidFill>
                <a:srgbClr val="C00000"/>
              </a:solidFill>
            </a:rPr>
            <a:t>РГ № 1 </a:t>
          </a:r>
          <a:r>
            <a:rPr lang="ru-RU" sz="1800" b="1" dirty="0" smtClean="0">
              <a:solidFill>
                <a:schemeClr val="tx1"/>
              </a:solidFill>
            </a:rPr>
            <a:t>‒ по разработке нормативных документов по развитию  НМО </a:t>
          </a:r>
          <a:r>
            <a:rPr lang="ru-RU" sz="1800" b="0" dirty="0" smtClean="0">
              <a:solidFill>
                <a:schemeClr val="tx1"/>
              </a:solidFill>
            </a:rPr>
            <a:t>(Андрей Алексеевич Свистунов)</a:t>
          </a:r>
          <a:endParaRPr lang="ru-RU" sz="1800" b="0" dirty="0">
            <a:solidFill>
              <a:schemeClr val="tx1"/>
            </a:solidFill>
          </a:endParaRPr>
        </a:p>
      </dgm:t>
    </dgm:pt>
    <dgm:pt modelId="{C7829D59-8805-E349-A1DF-A338C3ABF48C}" type="parTrans" cxnId="{48A4C584-C57B-9A4F-98F3-A683EB1D3129}">
      <dgm:prSet/>
      <dgm:spPr/>
      <dgm:t>
        <a:bodyPr/>
        <a:lstStyle/>
        <a:p>
          <a:endParaRPr lang="ru-RU" dirty="0"/>
        </a:p>
      </dgm:t>
    </dgm:pt>
    <dgm:pt modelId="{F6B50903-3A00-F844-A10A-685A561BBCC2}" type="sibTrans" cxnId="{48A4C584-C57B-9A4F-98F3-A683EB1D3129}">
      <dgm:prSet/>
      <dgm:spPr/>
      <dgm:t>
        <a:bodyPr/>
        <a:lstStyle/>
        <a:p>
          <a:endParaRPr lang="ru-RU"/>
        </a:p>
      </dgm:t>
    </dgm:pt>
    <dgm:pt modelId="{3BDE5014-39E0-B444-9B5D-0636ECBC1E42}">
      <dgm:prSet phldrT="[Текст]" custT="1"/>
      <dgm:spPr>
        <a:solidFill>
          <a:schemeClr val="bg1">
            <a:lumMod val="95000"/>
          </a:schemeClr>
        </a:solidFill>
        <a:ln>
          <a:solidFill>
            <a:schemeClr val="bg1"/>
          </a:solidFill>
        </a:ln>
      </dgm:spPr>
      <dgm:t>
        <a:bodyPr/>
        <a:lstStyle/>
        <a:p>
          <a:pPr algn="ctr"/>
          <a:r>
            <a:rPr lang="ru-RU" sz="1800" b="1" dirty="0" smtClean="0">
              <a:solidFill>
                <a:srgbClr val="C00000"/>
              </a:solidFill>
            </a:rPr>
            <a:t>РГ № 2 </a:t>
          </a:r>
          <a:r>
            <a:rPr lang="ru-RU" sz="1800" b="1" dirty="0" smtClean="0">
              <a:solidFill>
                <a:schemeClr val="tx1"/>
              </a:solidFill>
            </a:rPr>
            <a:t>‒ по методологии создания учебных и контрольно-измерительных материалов </a:t>
          </a:r>
          <a:r>
            <a:rPr lang="ru-RU" sz="1800" b="0" dirty="0" smtClean="0">
              <a:solidFill>
                <a:schemeClr val="tx1"/>
              </a:solidFill>
            </a:rPr>
            <a:t>(Александр Григорьевич Чучалин)</a:t>
          </a:r>
          <a:endParaRPr lang="ru-RU" sz="1800" b="0" dirty="0">
            <a:solidFill>
              <a:schemeClr val="tx1"/>
            </a:solidFill>
          </a:endParaRPr>
        </a:p>
      </dgm:t>
    </dgm:pt>
    <dgm:pt modelId="{BD70D0C7-F2D9-6C42-BED1-6E628FA148BD}" type="parTrans" cxnId="{69A1ADF6-01C5-5E4D-9911-8EE5E0F9AEB0}">
      <dgm:prSet/>
      <dgm:spPr/>
      <dgm:t>
        <a:bodyPr/>
        <a:lstStyle/>
        <a:p>
          <a:endParaRPr lang="ru-RU" dirty="0"/>
        </a:p>
      </dgm:t>
    </dgm:pt>
    <dgm:pt modelId="{F2F4861A-8116-B244-9CCB-DA7F58509098}" type="sibTrans" cxnId="{69A1ADF6-01C5-5E4D-9911-8EE5E0F9AEB0}">
      <dgm:prSet/>
      <dgm:spPr/>
      <dgm:t>
        <a:bodyPr/>
        <a:lstStyle/>
        <a:p>
          <a:endParaRPr lang="ru-RU"/>
        </a:p>
      </dgm:t>
    </dgm:pt>
    <dgm:pt modelId="{F3F80E74-DC9C-D842-9BE6-5FA59CFE3278}">
      <dgm:prSet phldrT="[Текст]" custT="1"/>
      <dgm:spPr>
        <a:solidFill>
          <a:schemeClr val="bg1">
            <a:lumMod val="95000"/>
          </a:schemeClr>
        </a:solidFill>
        <a:ln>
          <a:solidFill>
            <a:schemeClr val="bg1"/>
          </a:solidFill>
        </a:ln>
      </dgm:spPr>
      <dgm:t>
        <a:bodyPr/>
        <a:lstStyle/>
        <a:p>
          <a:pPr algn="ctr"/>
          <a:r>
            <a:rPr lang="ru-RU" sz="1800" b="1" dirty="0" smtClean="0">
              <a:solidFill>
                <a:srgbClr val="C00000"/>
              </a:solidFill>
            </a:rPr>
            <a:t>РГ № 3 </a:t>
          </a:r>
          <a:r>
            <a:rPr lang="ru-RU" sz="1800" b="1" dirty="0" smtClean="0">
              <a:solidFill>
                <a:schemeClr val="tx1"/>
              </a:solidFill>
            </a:rPr>
            <a:t>‒ по внедрению инновационных образовательных технологий в НМО  и проведению пилотных проектов </a:t>
          </a:r>
          <a:r>
            <a:rPr lang="ru-RU" sz="1800" b="0" dirty="0" smtClean="0">
              <a:solidFill>
                <a:schemeClr val="tx1"/>
              </a:solidFill>
            </a:rPr>
            <a:t>(Гузель Эрнстовна Улумбекова) </a:t>
          </a:r>
          <a:endParaRPr lang="ru-RU" sz="1800" b="0" dirty="0">
            <a:solidFill>
              <a:schemeClr val="tx1"/>
            </a:solidFill>
          </a:endParaRPr>
        </a:p>
      </dgm:t>
    </dgm:pt>
    <dgm:pt modelId="{B0F15CDA-A519-974F-A017-4D59824D6988}" type="parTrans" cxnId="{D819425D-1A74-4E4F-820A-802F5E28DC62}">
      <dgm:prSet/>
      <dgm:spPr/>
      <dgm:t>
        <a:bodyPr/>
        <a:lstStyle/>
        <a:p>
          <a:endParaRPr lang="ru-RU" dirty="0"/>
        </a:p>
      </dgm:t>
    </dgm:pt>
    <dgm:pt modelId="{7A9A886F-12AD-5948-B5CF-8A003F0C7872}" type="sibTrans" cxnId="{D819425D-1A74-4E4F-820A-802F5E28DC62}">
      <dgm:prSet/>
      <dgm:spPr/>
      <dgm:t>
        <a:bodyPr/>
        <a:lstStyle/>
        <a:p>
          <a:endParaRPr lang="ru-RU"/>
        </a:p>
      </dgm:t>
    </dgm:pt>
    <dgm:pt modelId="{2BBFC23F-034C-3B46-9966-1A9B8681A046}">
      <dgm:prSet phldrT="[Текст]" custT="1"/>
      <dgm:spPr>
        <a:solidFill>
          <a:schemeClr val="bg1">
            <a:lumMod val="95000"/>
          </a:schemeClr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1800" b="1" dirty="0" smtClean="0">
              <a:solidFill>
                <a:srgbClr val="C00000"/>
              </a:solidFill>
            </a:rPr>
            <a:t>Комиссия</a:t>
          </a:r>
          <a:r>
            <a:rPr lang="ru-RU" sz="1800" b="1" dirty="0" smtClean="0">
              <a:solidFill>
                <a:schemeClr val="tx1"/>
              </a:solidFill>
            </a:rPr>
            <a:t> по оценке соответствия образовательных мероприятий и материалов для НМО установленным требованиям </a:t>
          </a:r>
          <a:r>
            <a:rPr lang="ru-RU" sz="1800" b="0" dirty="0" smtClean="0">
              <a:solidFill>
                <a:schemeClr val="tx1"/>
              </a:solidFill>
            </a:rPr>
            <a:t>(Николай Дмитриевич Ющук)</a:t>
          </a:r>
          <a:endParaRPr lang="ru-RU" sz="1800" b="0" dirty="0">
            <a:solidFill>
              <a:schemeClr val="tx1"/>
            </a:solidFill>
          </a:endParaRPr>
        </a:p>
      </dgm:t>
    </dgm:pt>
    <dgm:pt modelId="{0F5833CD-561C-4C46-8008-24BBE76F1562}" type="parTrans" cxnId="{7CA85B05-DAC4-9140-97AE-D6ECCDB44FC0}">
      <dgm:prSet/>
      <dgm:spPr/>
      <dgm:t>
        <a:bodyPr/>
        <a:lstStyle/>
        <a:p>
          <a:endParaRPr lang="ru-RU" dirty="0"/>
        </a:p>
      </dgm:t>
    </dgm:pt>
    <dgm:pt modelId="{F03FA7BB-2A33-A741-8560-8A653140B7DB}" type="sibTrans" cxnId="{7CA85B05-DAC4-9140-97AE-D6ECCDB44FC0}">
      <dgm:prSet/>
      <dgm:spPr/>
      <dgm:t>
        <a:bodyPr/>
        <a:lstStyle/>
        <a:p>
          <a:endParaRPr lang="ru-RU"/>
        </a:p>
      </dgm:t>
    </dgm:pt>
    <dgm:pt modelId="{F68DEBD1-A480-E84E-B0C0-6012CD0FAC4D}" type="pres">
      <dgm:prSet presAssocID="{4EA9CDE2-3EE0-354C-BBAF-4E0B0420FBE5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D35257-8C0E-CC49-9E18-B2B2915B514C}" type="pres">
      <dgm:prSet presAssocID="{4DA63735-49B1-5D41-9C22-CC99490F804C}" presName="root1" presStyleCnt="0"/>
      <dgm:spPr/>
    </dgm:pt>
    <dgm:pt modelId="{D429535C-8E34-4243-9BFE-87B5F666C50C}" type="pres">
      <dgm:prSet presAssocID="{4DA63735-49B1-5D41-9C22-CC99490F804C}" presName="LevelOneTextNode" presStyleLbl="node0" presStyleIdx="0" presStyleCnt="1" custScaleY="82983" custLinFactNeighborX="-7789" custLinFactNeighborY="2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EBA5FE8-3B5B-BD40-8A0D-34839731909F}" type="pres">
      <dgm:prSet presAssocID="{4DA63735-49B1-5D41-9C22-CC99490F804C}" presName="level2hierChild" presStyleCnt="0"/>
      <dgm:spPr/>
    </dgm:pt>
    <dgm:pt modelId="{0330EEAD-F71A-A14B-B2BB-B8A189360FD3}" type="pres">
      <dgm:prSet presAssocID="{C7829D59-8805-E349-A1DF-A338C3ABF48C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D8EF5780-B107-BC49-88E2-79B98C4ADBBE}" type="pres">
      <dgm:prSet presAssocID="{C7829D59-8805-E349-A1DF-A338C3ABF48C}" presName="connTx" presStyleLbl="parChTrans1D2" presStyleIdx="0" presStyleCnt="4"/>
      <dgm:spPr/>
      <dgm:t>
        <a:bodyPr/>
        <a:lstStyle/>
        <a:p>
          <a:endParaRPr lang="ru-RU"/>
        </a:p>
      </dgm:t>
    </dgm:pt>
    <dgm:pt modelId="{3370B281-8672-4145-8D59-AB384084726A}" type="pres">
      <dgm:prSet presAssocID="{B939CA91-5832-644B-9250-EDB51074BA01}" presName="root2" presStyleCnt="0"/>
      <dgm:spPr/>
    </dgm:pt>
    <dgm:pt modelId="{37137555-B312-D94D-9686-C0B4CEB1CDE1}" type="pres">
      <dgm:prSet presAssocID="{B939CA91-5832-644B-9250-EDB51074BA01}" presName="LevelTwoTextNode" presStyleLbl="node2" presStyleIdx="0" presStyleCnt="4" custScaleX="241196" custScaleY="1081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30E196F-A4ED-9E4D-BFE5-2A4215D4BAD4}" type="pres">
      <dgm:prSet presAssocID="{B939CA91-5832-644B-9250-EDB51074BA01}" presName="level3hierChild" presStyleCnt="0"/>
      <dgm:spPr/>
    </dgm:pt>
    <dgm:pt modelId="{9D88C75B-110E-8B42-8223-A9DA98DCA390}" type="pres">
      <dgm:prSet presAssocID="{BD70D0C7-F2D9-6C42-BED1-6E628FA148BD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F7F557C2-2601-CC4D-AB2D-F11468839EDC}" type="pres">
      <dgm:prSet presAssocID="{BD70D0C7-F2D9-6C42-BED1-6E628FA148BD}" presName="connTx" presStyleLbl="parChTrans1D2" presStyleIdx="1" presStyleCnt="4"/>
      <dgm:spPr/>
      <dgm:t>
        <a:bodyPr/>
        <a:lstStyle/>
        <a:p>
          <a:endParaRPr lang="ru-RU"/>
        </a:p>
      </dgm:t>
    </dgm:pt>
    <dgm:pt modelId="{AB8F0868-53E7-B443-8EBE-4246ECC685C9}" type="pres">
      <dgm:prSet presAssocID="{3BDE5014-39E0-B444-9B5D-0636ECBC1E42}" presName="root2" presStyleCnt="0"/>
      <dgm:spPr/>
    </dgm:pt>
    <dgm:pt modelId="{A241B44E-EF0E-4846-ADA7-08196645D266}" type="pres">
      <dgm:prSet presAssocID="{3BDE5014-39E0-B444-9B5D-0636ECBC1E42}" presName="LevelTwoTextNode" presStyleLbl="node2" presStyleIdx="1" presStyleCnt="4" custScaleX="24288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2D7E911-3B4C-2F4D-A71B-2674CC0AA2C3}" type="pres">
      <dgm:prSet presAssocID="{3BDE5014-39E0-B444-9B5D-0636ECBC1E42}" presName="level3hierChild" presStyleCnt="0"/>
      <dgm:spPr/>
    </dgm:pt>
    <dgm:pt modelId="{1B3E018C-A147-F042-8AD8-6797AC845194}" type="pres">
      <dgm:prSet presAssocID="{B0F15CDA-A519-974F-A017-4D59824D6988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E41BC871-CF3C-2B43-814F-5C21C04F8947}" type="pres">
      <dgm:prSet presAssocID="{B0F15CDA-A519-974F-A017-4D59824D6988}" presName="connTx" presStyleLbl="parChTrans1D2" presStyleIdx="2" presStyleCnt="4"/>
      <dgm:spPr/>
      <dgm:t>
        <a:bodyPr/>
        <a:lstStyle/>
        <a:p>
          <a:endParaRPr lang="ru-RU"/>
        </a:p>
      </dgm:t>
    </dgm:pt>
    <dgm:pt modelId="{743AA24B-5BB6-9C42-9E17-EEFDCE44A4C0}" type="pres">
      <dgm:prSet presAssocID="{F3F80E74-DC9C-D842-9BE6-5FA59CFE3278}" presName="root2" presStyleCnt="0"/>
      <dgm:spPr/>
    </dgm:pt>
    <dgm:pt modelId="{FB62C046-75A0-9545-8D29-F006EA025A8E}" type="pres">
      <dgm:prSet presAssocID="{F3F80E74-DC9C-D842-9BE6-5FA59CFE3278}" presName="LevelTwoTextNode" presStyleLbl="node2" presStyleIdx="2" presStyleCnt="4" custScaleX="2426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790BE77-CBDE-FD40-846F-9199108BA2E4}" type="pres">
      <dgm:prSet presAssocID="{F3F80E74-DC9C-D842-9BE6-5FA59CFE3278}" presName="level3hierChild" presStyleCnt="0"/>
      <dgm:spPr/>
    </dgm:pt>
    <dgm:pt modelId="{A431BE54-F64E-8E4D-A4ED-0DEA639625BB}" type="pres">
      <dgm:prSet presAssocID="{0F5833CD-561C-4C46-8008-24BBE76F1562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C456DDCA-D334-5541-8967-56291730E816}" type="pres">
      <dgm:prSet presAssocID="{0F5833CD-561C-4C46-8008-24BBE76F1562}" presName="connTx" presStyleLbl="parChTrans1D2" presStyleIdx="3" presStyleCnt="4"/>
      <dgm:spPr/>
      <dgm:t>
        <a:bodyPr/>
        <a:lstStyle/>
        <a:p>
          <a:endParaRPr lang="ru-RU"/>
        </a:p>
      </dgm:t>
    </dgm:pt>
    <dgm:pt modelId="{6FE9DF84-B879-2F4B-83BB-47E397760169}" type="pres">
      <dgm:prSet presAssocID="{2BBFC23F-034C-3B46-9966-1A9B8681A046}" presName="root2" presStyleCnt="0"/>
      <dgm:spPr/>
    </dgm:pt>
    <dgm:pt modelId="{9D1ECE26-B28E-B546-994A-DC33DDC99A21}" type="pres">
      <dgm:prSet presAssocID="{2BBFC23F-034C-3B46-9966-1A9B8681A046}" presName="LevelTwoTextNode" presStyleLbl="node2" presStyleIdx="3" presStyleCnt="4" custScaleX="2435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8327F31-6DCA-D24F-B3E1-E0B17C57ACAF}" type="pres">
      <dgm:prSet presAssocID="{2BBFC23F-034C-3B46-9966-1A9B8681A046}" presName="level3hierChild" presStyleCnt="0"/>
      <dgm:spPr/>
    </dgm:pt>
  </dgm:ptLst>
  <dgm:cxnLst>
    <dgm:cxn modelId="{4277ACE0-38E3-410E-9D2F-E8E8C881F029}" type="presOf" srcId="{0F5833CD-561C-4C46-8008-24BBE76F1562}" destId="{C456DDCA-D334-5541-8967-56291730E816}" srcOrd="1" destOrd="0" presId="urn:microsoft.com/office/officeart/2008/layout/HorizontalMultiLevelHierarchy"/>
    <dgm:cxn modelId="{76D41B18-4D74-424A-848D-ED00C708C02D}" type="presOf" srcId="{2BBFC23F-034C-3B46-9966-1A9B8681A046}" destId="{9D1ECE26-B28E-B546-994A-DC33DDC99A21}" srcOrd="0" destOrd="0" presId="urn:microsoft.com/office/officeart/2008/layout/HorizontalMultiLevelHierarchy"/>
    <dgm:cxn modelId="{7100A21B-2B62-4A55-9F7C-7838AA3D5ABC}" type="presOf" srcId="{BD70D0C7-F2D9-6C42-BED1-6E628FA148BD}" destId="{9D88C75B-110E-8B42-8223-A9DA98DCA390}" srcOrd="0" destOrd="0" presId="urn:microsoft.com/office/officeart/2008/layout/HorizontalMultiLevelHierarchy"/>
    <dgm:cxn modelId="{69A1ADF6-01C5-5E4D-9911-8EE5E0F9AEB0}" srcId="{4DA63735-49B1-5D41-9C22-CC99490F804C}" destId="{3BDE5014-39E0-B444-9B5D-0636ECBC1E42}" srcOrd="1" destOrd="0" parTransId="{BD70D0C7-F2D9-6C42-BED1-6E628FA148BD}" sibTransId="{F2F4861A-8116-B244-9CCB-DA7F58509098}"/>
    <dgm:cxn modelId="{F0751A07-DD75-476B-AC32-1DE029EB26C8}" type="presOf" srcId="{F3F80E74-DC9C-D842-9BE6-5FA59CFE3278}" destId="{FB62C046-75A0-9545-8D29-F006EA025A8E}" srcOrd="0" destOrd="0" presId="urn:microsoft.com/office/officeart/2008/layout/HorizontalMultiLevelHierarchy"/>
    <dgm:cxn modelId="{D819425D-1A74-4E4F-820A-802F5E28DC62}" srcId="{4DA63735-49B1-5D41-9C22-CC99490F804C}" destId="{F3F80E74-DC9C-D842-9BE6-5FA59CFE3278}" srcOrd="2" destOrd="0" parTransId="{B0F15CDA-A519-974F-A017-4D59824D6988}" sibTransId="{7A9A886F-12AD-5948-B5CF-8A003F0C7872}"/>
    <dgm:cxn modelId="{F88969C4-EEE4-4118-8F8E-92DF91D4364E}" type="presOf" srcId="{3BDE5014-39E0-B444-9B5D-0636ECBC1E42}" destId="{A241B44E-EF0E-4846-ADA7-08196645D266}" srcOrd="0" destOrd="0" presId="urn:microsoft.com/office/officeart/2008/layout/HorizontalMultiLevelHierarchy"/>
    <dgm:cxn modelId="{907B4F0E-74F0-4775-A212-B5A8AD978B78}" type="presOf" srcId="{B939CA91-5832-644B-9250-EDB51074BA01}" destId="{37137555-B312-D94D-9686-C0B4CEB1CDE1}" srcOrd="0" destOrd="0" presId="urn:microsoft.com/office/officeart/2008/layout/HorizontalMultiLevelHierarchy"/>
    <dgm:cxn modelId="{AC66200E-C75C-4108-A86D-7C984DA310DE}" type="presOf" srcId="{4DA63735-49B1-5D41-9C22-CC99490F804C}" destId="{D429535C-8E34-4243-9BFE-87B5F666C50C}" srcOrd="0" destOrd="0" presId="urn:microsoft.com/office/officeart/2008/layout/HorizontalMultiLevelHierarchy"/>
    <dgm:cxn modelId="{7CA85B05-DAC4-9140-97AE-D6ECCDB44FC0}" srcId="{4DA63735-49B1-5D41-9C22-CC99490F804C}" destId="{2BBFC23F-034C-3B46-9966-1A9B8681A046}" srcOrd="3" destOrd="0" parTransId="{0F5833CD-561C-4C46-8008-24BBE76F1562}" sibTransId="{F03FA7BB-2A33-A741-8560-8A653140B7DB}"/>
    <dgm:cxn modelId="{2395BBF9-D335-4DD4-97FD-BB2E55F9C330}" type="presOf" srcId="{BD70D0C7-F2D9-6C42-BED1-6E628FA148BD}" destId="{F7F557C2-2601-CC4D-AB2D-F11468839EDC}" srcOrd="1" destOrd="0" presId="urn:microsoft.com/office/officeart/2008/layout/HorizontalMultiLevelHierarchy"/>
    <dgm:cxn modelId="{256CCB4D-A6B9-4333-8119-C8AEF464244E}" type="presOf" srcId="{C7829D59-8805-E349-A1DF-A338C3ABF48C}" destId="{0330EEAD-F71A-A14B-B2BB-B8A189360FD3}" srcOrd="0" destOrd="0" presId="urn:microsoft.com/office/officeart/2008/layout/HorizontalMultiLevelHierarchy"/>
    <dgm:cxn modelId="{A3EAED04-6217-42E7-A5B2-8BE66ABB8CB8}" type="presOf" srcId="{C7829D59-8805-E349-A1DF-A338C3ABF48C}" destId="{D8EF5780-B107-BC49-88E2-79B98C4ADBBE}" srcOrd="1" destOrd="0" presId="urn:microsoft.com/office/officeart/2008/layout/HorizontalMultiLevelHierarchy"/>
    <dgm:cxn modelId="{8CFA6D67-5553-3B49-9B06-C1E09D71E731}" srcId="{4EA9CDE2-3EE0-354C-BBAF-4E0B0420FBE5}" destId="{4DA63735-49B1-5D41-9C22-CC99490F804C}" srcOrd="0" destOrd="0" parTransId="{77D5FAD6-B81B-5B43-A32E-D9660DF10BE6}" sibTransId="{3276FB97-6773-654B-B0DB-4FDCD9C7F4D9}"/>
    <dgm:cxn modelId="{4A763625-A50E-44B1-9C54-D0A06606E4E9}" type="presOf" srcId="{B0F15CDA-A519-974F-A017-4D59824D6988}" destId="{E41BC871-CF3C-2B43-814F-5C21C04F8947}" srcOrd="1" destOrd="0" presId="urn:microsoft.com/office/officeart/2008/layout/HorizontalMultiLevelHierarchy"/>
    <dgm:cxn modelId="{7B4AD81F-B453-4773-B7BE-A9C516FEEAFE}" type="presOf" srcId="{0F5833CD-561C-4C46-8008-24BBE76F1562}" destId="{A431BE54-F64E-8E4D-A4ED-0DEA639625BB}" srcOrd="0" destOrd="0" presId="urn:microsoft.com/office/officeart/2008/layout/HorizontalMultiLevelHierarchy"/>
    <dgm:cxn modelId="{48A4C584-C57B-9A4F-98F3-A683EB1D3129}" srcId="{4DA63735-49B1-5D41-9C22-CC99490F804C}" destId="{B939CA91-5832-644B-9250-EDB51074BA01}" srcOrd="0" destOrd="0" parTransId="{C7829D59-8805-E349-A1DF-A338C3ABF48C}" sibTransId="{F6B50903-3A00-F844-A10A-685A561BBCC2}"/>
    <dgm:cxn modelId="{FCA83C25-1E9D-42F1-9229-17CDDFADEFA5}" type="presOf" srcId="{4EA9CDE2-3EE0-354C-BBAF-4E0B0420FBE5}" destId="{F68DEBD1-A480-E84E-B0C0-6012CD0FAC4D}" srcOrd="0" destOrd="0" presId="urn:microsoft.com/office/officeart/2008/layout/HorizontalMultiLevelHierarchy"/>
    <dgm:cxn modelId="{3F4914C9-3A68-495E-AF37-D2B30075DE7F}" type="presOf" srcId="{B0F15CDA-A519-974F-A017-4D59824D6988}" destId="{1B3E018C-A147-F042-8AD8-6797AC845194}" srcOrd="0" destOrd="0" presId="urn:microsoft.com/office/officeart/2008/layout/HorizontalMultiLevelHierarchy"/>
    <dgm:cxn modelId="{31EA612C-7F42-4358-942F-13212712C3D6}" type="presParOf" srcId="{F68DEBD1-A480-E84E-B0C0-6012CD0FAC4D}" destId="{2DD35257-8C0E-CC49-9E18-B2B2915B514C}" srcOrd="0" destOrd="0" presId="urn:microsoft.com/office/officeart/2008/layout/HorizontalMultiLevelHierarchy"/>
    <dgm:cxn modelId="{BA526E34-876F-47E7-843A-7E5CE929414E}" type="presParOf" srcId="{2DD35257-8C0E-CC49-9E18-B2B2915B514C}" destId="{D429535C-8E34-4243-9BFE-87B5F666C50C}" srcOrd="0" destOrd="0" presId="urn:microsoft.com/office/officeart/2008/layout/HorizontalMultiLevelHierarchy"/>
    <dgm:cxn modelId="{B71EE584-D205-447B-917C-8933B65A395E}" type="presParOf" srcId="{2DD35257-8C0E-CC49-9E18-B2B2915B514C}" destId="{FEBA5FE8-3B5B-BD40-8A0D-34839731909F}" srcOrd="1" destOrd="0" presId="urn:microsoft.com/office/officeart/2008/layout/HorizontalMultiLevelHierarchy"/>
    <dgm:cxn modelId="{08851C05-A87C-4A6F-BC91-31661821B79D}" type="presParOf" srcId="{FEBA5FE8-3B5B-BD40-8A0D-34839731909F}" destId="{0330EEAD-F71A-A14B-B2BB-B8A189360FD3}" srcOrd="0" destOrd="0" presId="urn:microsoft.com/office/officeart/2008/layout/HorizontalMultiLevelHierarchy"/>
    <dgm:cxn modelId="{46B12F3E-C93A-41FB-813A-3E82E22AD3D9}" type="presParOf" srcId="{0330EEAD-F71A-A14B-B2BB-B8A189360FD3}" destId="{D8EF5780-B107-BC49-88E2-79B98C4ADBBE}" srcOrd="0" destOrd="0" presId="urn:microsoft.com/office/officeart/2008/layout/HorizontalMultiLevelHierarchy"/>
    <dgm:cxn modelId="{68AD56E0-5829-4094-B2CB-DF37883F94E3}" type="presParOf" srcId="{FEBA5FE8-3B5B-BD40-8A0D-34839731909F}" destId="{3370B281-8672-4145-8D59-AB384084726A}" srcOrd="1" destOrd="0" presId="urn:microsoft.com/office/officeart/2008/layout/HorizontalMultiLevelHierarchy"/>
    <dgm:cxn modelId="{06FA1369-0F5B-4F18-A603-172DE021ECE3}" type="presParOf" srcId="{3370B281-8672-4145-8D59-AB384084726A}" destId="{37137555-B312-D94D-9686-C0B4CEB1CDE1}" srcOrd="0" destOrd="0" presId="urn:microsoft.com/office/officeart/2008/layout/HorizontalMultiLevelHierarchy"/>
    <dgm:cxn modelId="{4A212D01-4D64-4130-BF67-798F2E820668}" type="presParOf" srcId="{3370B281-8672-4145-8D59-AB384084726A}" destId="{630E196F-A4ED-9E4D-BFE5-2A4215D4BAD4}" srcOrd="1" destOrd="0" presId="urn:microsoft.com/office/officeart/2008/layout/HorizontalMultiLevelHierarchy"/>
    <dgm:cxn modelId="{F50C5A8B-89A4-4404-B385-700D35548133}" type="presParOf" srcId="{FEBA5FE8-3B5B-BD40-8A0D-34839731909F}" destId="{9D88C75B-110E-8B42-8223-A9DA98DCA390}" srcOrd="2" destOrd="0" presId="urn:microsoft.com/office/officeart/2008/layout/HorizontalMultiLevelHierarchy"/>
    <dgm:cxn modelId="{AB609ABB-85C1-4ECA-9D4F-5E5CD5CE1B95}" type="presParOf" srcId="{9D88C75B-110E-8B42-8223-A9DA98DCA390}" destId="{F7F557C2-2601-CC4D-AB2D-F11468839EDC}" srcOrd="0" destOrd="0" presId="urn:microsoft.com/office/officeart/2008/layout/HorizontalMultiLevelHierarchy"/>
    <dgm:cxn modelId="{45E54CF3-680E-4786-A19D-ABE13F518841}" type="presParOf" srcId="{FEBA5FE8-3B5B-BD40-8A0D-34839731909F}" destId="{AB8F0868-53E7-B443-8EBE-4246ECC685C9}" srcOrd="3" destOrd="0" presId="urn:microsoft.com/office/officeart/2008/layout/HorizontalMultiLevelHierarchy"/>
    <dgm:cxn modelId="{3DB18FEC-79EC-41A4-9E45-55B68BD712AA}" type="presParOf" srcId="{AB8F0868-53E7-B443-8EBE-4246ECC685C9}" destId="{A241B44E-EF0E-4846-ADA7-08196645D266}" srcOrd="0" destOrd="0" presId="urn:microsoft.com/office/officeart/2008/layout/HorizontalMultiLevelHierarchy"/>
    <dgm:cxn modelId="{F4F18DE3-D55D-4D5D-9B4F-9EDEDBA13170}" type="presParOf" srcId="{AB8F0868-53E7-B443-8EBE-4246ECC685C9}" destId="{62D7E911-3B4C-2F4D-A71B-2674CC0AA2C3}" srcOrd="1" destOrd="0" presId="urn:microsoft.com/office/officeart/2008/layout/HorizontalMultiLevelHierarchy"/>
    <dgm:cxn modelId="{666C5045-8D48-4B2B-AE58-A3AD3E5EE476}" type="presParOf" srcId="{FEBA5FE8-3B5B-BD40-8A0D-34839731909F}" destId="{1B3E018C-A147-F042-8AD8-6797AC845194}" srcOrd="4" destOrd="0" presId="urn:microsoft.com/office/officeart/2008/layout/HorizontalMultiLevelHierarchy"/>
    <dgm:cxn modelId="{41585A6B-3A81-410D-B6F8-A1991128796C}" type="presParOf" srcId="{1B3E018C-A147-F042-8AD8-6797AC845194}" destId="{E41BC871-CF3C-2B43-814F-5C21C04F8947}" srcOrd="0" destOrd="0" presId="urn:microsoft.com/office/officeart/2008/layout/HorizontalMultiLevelHierarchy"/>
    <dgm:cxn modelId="{2BE4A44C-4D48-495F-B7CB-70F038A8C092}" type="presParOf" srcId="{FEBA5FE8-3B5B-BD40-8A0D-34839731909F}" destId="{743AA24B-5BB6-9C42-9E17-EEFDCE44A4C0}" srcOrd="5" destOrd="0" presId="urn:microsoft.com/office/officeart/2008/layout/HorizontalMultiLevelHierarchy"/>
    <dgm:cxn modelId="{5BEC893E-F9A6-41AF-8AF0-8E6FA401FF6F}" type="presParOf" srcId="{743AA24B-5BB6-9C42-9E17-EEFDCE44A4C0}" destId="{FB62C046-75A0-9545-8D29-F006EA025A8E}" srcOrd="0" destOrd="0" presId="urn:microsoft.com/office/officeart/2008/layout/HorizontalMultiLevelHierarchy"/>
    <dgm:cxn modelId="{9A61F08B-1A70-456D-9CB6-FAA7988AB0D2}" type="presParOf" srcId="{743AA24B-5BB6-9C42-9E17-EEFDCE44A4C0}" destId="{A790BE77-CBDE-FD40-846F-9199108BA2E4}" srcOrd="1" destOrd="0" presId="urn:microsoft.com/office/officeart/2008/layout/HorizontalMultiLevelHierarchy"/>
    <dgm:cxn modelId="{1F33C5DA-FAA6-4460-A1D5-BFCE86592389}" type="presParOf" srcId="{FEBA5FE8-3B5B-BD40-8A0D-34839731909F}" destId="{A431BE54-F64E-8E4D-A4ED-0DEA639625BB}" srcOrd="6" destOrd="0" presId="urn:microsoft.com/office/officeart/2008/layout/HorizontalMultiLevelHierarchy"/>
    <dgm:cxn modelId="{BA44D386-7019-48F7-9978-1183A492FF2A}" type="presParOf" srcId="{A431BE54-F64E-8E4D-A4ED-0DEA639625BB}" destId="{C456DDCA-D334-5541-8967-56291730E816}" srcOrd="0" destOrd="0" presId="urn:microsoft.com/office/officeart/2008/layout/HorizontalMultiLevelHierarchy"/>
    <dgm:cxn modelId="{F4A09B26-411F-4B36-B262-BB5543E24BA8}" type="presParOf" srcId="{FEBA5FE8-3B5B-BD40-8A0D-34839731909F}" destId="{6FE9DF84-B879-2F4B-83BB-47E397760169}" srcOrd="7" destOrd="0" presId="urn:microsoft.com/office/officeart/2008/layout/HorizontalMultiLevelHierarchy"/>
    <dgm:cxn modelId="{1C977401-AC5B-4D29-80A5-BC3C8183FFD8}" type="presParOf" srcId="{6FE9DF84-B879-2F4B-83BB-47E397760169}" destId="{9D1ECE26-B28E-B546-994A-DC33DDC99A21}" srcOrd="0" destOrd="0" presId="urn:microsoft.com/office/officeart/2008/layout/HorizontalMultiLevelHierarchy"/>
    <dgm:cxn modelId="{5290E92E-59D7-4AEE-811A-BBE49B921A88}" type="presParOf" srcId="{6FE9DF84-B879-2F4B-83BB-47E397760169}" destId="{98327F31-6DCA-D24F-B3E1-E0B17C57ACAF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72744F6-0FAA-C94D-A407-C788B46AAF75}" type="doc">
      <dgm:prSet loTypeId="urn:microsoft.com/office/officeart/2005/8/layout/vList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4C5C932-13BA-8C47-B1E1-703D07B90653}">
      <dgm:prSet phldrT="[Текст]" custT="1"/>
      <dgm:spPr/>
      <dgm:t>
        <a:bodyPr/>
        <a:lstStyle/>
        <a:p>
          <a:pPr marL="936000"/>
          <a:r>
            <a:rPr lang="ru-RU" sz="3200" b="1" dirty="0" smtClean="0">
              <a:solidFill>
                <a:srgbClr val="FFFF00"/>
              </a:solidFill>
              <a:latin typeface="Calibri" charset="0"/>
            </a:rPr>
            <a:t>Все</a:t>
          </a:r>
          <a:r>
            <a:rPr lang="ru-RU" sz="3200" b="0" dirty="0" smtClean="0">
              <a:solidFill>
                <a:srgbClr val="FFFF00"/>
              </a:solidFill>
              <a:latin typeface="Calibri" charset="0"/>
            </a:rPr>
            <a:t> </a:t>
          </a:r>
          <a:r>
            <a:rPr lang="ru-RU" sz="3200" b="0" dirty="0" smtClean="0">
              <a:solidFill>
                <a:schemeClr val="bg1"/>
              </a:solidFill>
              <a:latin typeface="Calibri" charset="0"/>
            </a:rPr>
            <a:t>врачебные специальности</a:t>
          </a:r>
          <a:endParaRPr lang="ru-RU" sz="3200" b="0" dirty="0">
            <a:solidFill>
              <a:schemeClr val="bg1"/>
            </a:solidFill>
          </a:endParaRPr>
        </a:p>
      </dgm:t>
    </dgm:pt>
    <dgm:pt modelId="{B8D41008-824A-E645-9944-3DD4F8C277EC}" type="parTrans" cxnId="{D785443B-8264-CB40-8734-3E3B614230D2}">
      <dgm:prSet/>
      <dgm:spPr/>
      <dgm:t>
        <a:bodyPr/>
        <a:lstStyle/>
        <a:p>
          <a:pPr marL="792000"/>
          <a:endParaRPr lang="ru-RU" sz="1800">
            <a:solidFill>
              <a:schemeClr val="bg1"/>
            </a:solidFill>
          </a:endParaRPr>
        </a:p>
      </dgm:t>
    </dgm:pt>
    <dgm:pt modelId="{81BBAE86-8740-4C4D-AAA0-FC6DA353788E}" type="sibTrans" cxnId="{D785443B-8264-CB40-8734-3E3B614230D2}">
      <dgm:prSet/>
      <dgm:spPr/>
      <dgm:t>
        <a:bodyPr/>
        <a:lstStyle/>
        <a:p>
          <a:pPr marL="792000"/>
          <a:endParaRPr lang="ru-RU" sz="1800">
            <a:solidFill>
              <a:schemeClr val="bg1"/>
            </a:solidFill>
          </a:endParaRPr>
        </a:p>
      </dgm:t>
    </dgm:pt>
    <dgm:pt modelId="{26A36BEC-AD12-BC4D-BBFC-8DF7823F17D3}">
      <dgm:prSet custT="1"/>
      <dgm:spPr/>
      <dgm:t>
        <a:bodyPr/>
        <a:lstStyle/>
        <a:p>
          <a:pPr marL="936000"/>
          <a:r>
            <a:rPr lang="ru-RU" sz="2800" b="1" dirty="0" smtClean="0">
              <a:solidFill>
                <a:srgbClr val="FFFF00"/>
              </a:solidFill>
              <a:latin typeface="Calibri" charset="0"/>
            </a:rPr>
            <a:t>Распределение</a:t>
          </a:r>
          <a:r>
            <a:rPr lang="ru-RU" sz="2800" b="0" dirty="0" smtClean="0">
              <a:solidFill>
                <a:srgbClr val="FFFF00"/>
              </a:solidFill>
              <a:latin typeface="Calibri" charset="0"/>
            </a:rPr>
            <a:t> </a:t>
          </a:r>
          <a:r>
            <a:rPr lang="ru-RU" sz="2800" b="0" dirty="0" smtClean="0">
              <a:solidFill>
                <a:schemeClr val="bg1"/>
              </a:solidFill>
              <a:latin typeface="Calibri" charset="0"/>
            </a:rPr>
            <a:t>программы ВУЗ-НКО</a:t>
          </a:r>
          <a:endParaRPr lang="ru-RU" sz="2800" b="0" dirty="0">
            <a:solidFill>
              <a:schemeClr val="bg1"/>
            </a:solidFill>
            <a:latin typeface="Calibri" charset="0"/>
          </a:endParaRPr>
        </a:p>
      </dgm:t>
    </dgm:pt>
    <dgm:pt modelId="{73D8CB72-EF31-D141-8084-E7ACFCED404A}" type="parTrans" cxnId="{8A99C06D-7CA0-DC4E-A446-CEE97A2755D4}">
      <dgm:prSet/>
      <dgm:spPr/>
      <dgm:t>
        <a:bodyPr/>
        <a:lstStyle/>
        <a:p>
          <a:pPr marL="792000"/>
          <a:endParaRPr lang="ru-RU" sz="1800">
            <a:solidFill>
              <a:schemeClr val="bg1"/>
            </a:solidFill>
          </a:endParaRPr>
        </a:p>
      </dgm:t>
    </dgm:pt>
    <dgm:pt modelId="{B4EDD16F-EA81-DE4D-A269-D20B89CD42E6}" type="sibTrans" cxnId="{8A99C06D-7CA0-DC4E-A446-CEE97A2755D4}">
      <dgm:prSet/>
      <dgm:spPr/>
      <dgm:t>
        <a:bodyPr/>
        <a:lstStyle/>
        <a:p>
          <a:pPr marL="792000"/>
          <a:endParaRPr lang="ru-RU" sz="1800">
            <a:solidFill>
              <a:schemeClr val="bg1"/>
            </a:solidFill>
          </a:endParaRPr>
        </a:p>
      </dgm:t>
    </dgm:pt>
    <dgm:pt modelId="{7B405585-E309-FA47-877D-F494F24D5D2A}">
      <dgm:prSet custT="1"/>
      <dgm:spPr/>
      <dgm:t>
        <a:bodyPr/>
        <a:lstStyle/>
        <a:p>
          <a:pPr marL="936000"/>
          <a:r>
            <a:rPr lang="ru-RU" sz="3200" b="0" dirty="0" smtClean="0">
              <a:solidFill>
                <a:schemeClr val="bg1"/>
              </a:solidFill>
              <a:latin typeface="Calibri" charset="0"/>
            </a:rPr>
            <a:t>50% - </a:t>
          </a:r>
          <a:r>
            <a:rPr lang="ru-RU" sz="3200" b="1" dirty="0" smtClean="0">
              <a:solidFill>
                <a:srgbClr val="FFFF00"/>
              </a:solidFill>
              <a:latin typeface="Calibri" charset="0"/>
            </a:rPr>
            <a:t>дистанционные</a:t>
          </a:r>
          <a:r>
            <a:rPr lang="ru-RU" sz="3200" b="0" dirty="0" smtClean="0">
              <a:solidFill>
                <a:srgbClr val="FFFF00"/>
              </a:solidFill>
              <a:latin typeface="Calibri" charset="0"/>
            </a:rPr>
            <a:t> </a:t>
          </a:r>
          <a:r>
            <a:rPr lang="ru-RU" sz="3200" b="0" dirty="0" smtClean="0">
              <a:solidFill>
                <a:schemeClr val="bg1"/>
              </a:solidFill>
              <a:latin typeface="Calibri" charset="0"/>
            </a:rPr>
            <a:t>технологии </a:t>
          </a:r>
          <a:endParaRPr lang="ru-RU" sz="3200" b="0" dirty="0">
            <a:solidFill>
              <a:schemeClr val="bg1"/>
            </a:solidFill>
            <a:latin typeface="Calibri" charset="0"/>
          </a:endParaRPr>
        </a:p>
      </dgm:t>
    </dgm:pt>
    <dgm:pt modelId="{E04DDF7D-52CC-5143-88CD-45F2AFB4A4D6}" type="parTrans" cxnId="{9B8D4EAE-23D1-A146-A271-3850FE26F805}">
      <dgm:prSet/>
      <dgm:spPr/>
      <dgm:t>
        <a:bodyPr/>
        <a:lstStyle/>
        <a:p>
          <a:pPr marL="792000"/>
          <a:endParaRPr lang="ru-RU" sz="1800">
            <a:solidFill>
              <a:schemeClr val="bg1"/>
            </a:solidFill>
          </a:endParaRPr>
        </a:p>
      </dgm:t>
    </dgm:pt>
    <dgm:pt modelId="{9A786C29-9E21-C648-9668-3392A03D61C5}" type="sibTrans" cxnId="{9B8D4EAE-23D1-A146-A271-3850FE26F805}">
      <dgm:prSet/>
      <dgm:spPr/>
      <dgm:t>
        <a:bodyPr/>
        <a:lstStyle/>
        <a:p>
          <a:pPr marL="792000"/>
          <a:endParaRPr lang="ru-RU" sz="1800">
            <a:solidFill>
              <a:schemeClr val="bg1"/>
            </a:solidFill>
          </a:endParaRPr>
        </a:p>
      </dgm:t>
    </dgm:pt>
    <dgm:pt modelId="{611A32C8-1817-1A4D-8002-C1DFF711ACED}">
      <dgm:prSet custT="1"/>
      <dgm:spPr/>
      <dgm:t>
        <a:bodyPr/>
        <a:lstStyle/>
        <a:p>
          <a:pPr marL="936000"/>
          <a:r>
            <a:rPr lang="ru-RU" sz="2800" b="0" dirty="0" smtClean="0">
              <a:solidFill>
                <a:schemeClr val="bg1"/>
              </a:solidFill>
              <a:latin typeface="Calibri" charset="0"/>
            </a:rPr>
            <a:t>Оценка </a:t>
          </a:r>
          <a:r>
            <a:rPr lang="ru-RU" sz="2800" b="1" dirty="0" smtClean="0">
              <a:solidFill>
                <a:srgbClr val="FFFF00"/>
              </a:solidFill>
              <a:latin typeface="Calibri" charset="0"/>
            </a:rPr>
            <a:t>качества</a:t>
          </a:r>
          <a:r>
            <a:rPr lang="ru-RU" sz="2800" b="0" dirty="0" smtClean="0">
              <a:solidFill>
                <a:srgbClr val="FFFF00"/>
              </a:solidFill>
              <a:latin typeface="Calibri" charset="0"/>
            </a:rPr>
            <a:t> </a:t>
          </a:r>
          <a:r>
            <a:rPr lang="ru-RU" sz="2800" b="0" dirty="0" smtClean="0">
              <a:solidFill>
                <a:schemeClr val="bg1"/>
              </a:solidFill>
              <a:latin typeface="Calibri" charset="0"/>
            </a:rPr>
            <a:t>мероприятий и материалов</a:t>
          </a:r>
          <a:endParaRPr lang="ru-RU" sz="2800" b="0" dirty="0">
            <a:solidFill>
              <a:schemeClr val="bg1"/>
            </a:solidFill>
            <a:latin typeface="Calibri" charset="0"/>
          </a:endParaRPr>
        </a:p>
      </dgm:t>
    </dgm:pt>
    <dgm:pt modelId="{9E9DF0D6-B0CA-0847-8360-82DC28689DA4}" type="parTrans" cxnId="{9A104A4F-9231-DB40-9E45-A18492898EAE}">
      <dgm:prSet/>
      <dgm:spPr/>
      <dgm:t>
        <a:bodyPr/>
        <a:lstStyle/>
        <a:p>
          <a:pPr marL="792000"/>
          <a:endParaRPr lang="ru-RU" sz="1800">
            <a:solidFill>
              <a:schemeClr val="bg1"/>
            </a:solidFill>
          </a:endParaRPr>
        </a:p>
      </dgm:t>
    </dgm:pt>
    <dgm:pt modelId="{C5500F80-7B48-9148-B248-4EEB6D0A6A7D}" type="sibTrans" cxnId="{9A104A4F-9231-DB40-9E45-A18492898EAE}">
      <dgm:prSet/>
      <dgm:spPr/>
      <dgm:t>
        <a:bodyPr/>
        <a:lstStyle/>
        <a:p>
          <a:pPr marL="792000"/>
          <a:endParaRPr lang="ru-RU" sz="1800">
            <a:solidFill>
              <a:schemeClr val="bg1"/>
            </a:solidFill>
          </a:endParaRPr>
        </a:p>
      </dgm:t>
    </dgm:pt>
    <dgm:pt modelId="{470FDFE2-A01D-EF4E-BE3F-6B71DA9CD280}" type="pres">
      <dgm:prSet presAssocID="{172744F6-0FAA-C94D-A407-C788B46AAF7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BE06D0-FEFA-854B-9D97-C30C414F9842}" type="pres">
      <dgm:prSet presAssocID="{24C5C932-13BA-8C47-B1E1-703D07B90653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9071E3-6550-F74F-BA72-7C9ED9E3DFB5}" type="pres">
      <dgm:prSet presAssocID="{81BBAE86-8740-4C4D-AAA0-FC6DA353788E}" presName="spacer" presStyleCnt="0"/>
      <dgm:spPr/>
    </dgm:pt>
    <dgm:pt modelId="{0CE7E74A-DCDC-2D48-BB87-35EB140A2C70}" type="pres">
      <dgm:prSet presAssocID="{26A36BEC-AD12-BC4D-BBFC-8DF7823F17D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15B9E5-623A-9743-A3D2-91CF62BDCD10}" type="pres">
      <dgm:prSet presAssocID="{B4EDD16F-EA81-DE4D-A269-D20B89CD42E6}" presName="spacer" presStyleCnt="0"/>
      <dgm:spPr/>
    </dgm:pt>
    <dgm:pt modelId="{53BBC77B-2339-FB42-95E6-2EC66378BBA3}" type="pres">
      <dgm:prSet presAssocID="{7B405585-E309-FA47-877D-F494F24D5D2A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FBA53B-AAFB-194B-8382-454A500DB47D}" type="pres">
      <dgm:prSet presAssocID="{9A786C29-9E21-C648-9668-3392A03D61C5}" presName="spacer" presStyleCnt="0"/>
      <dgm:spPr/>
    </dgm:pt>
    <dgm:pt modelId="{98E8799C-2CA9-8849-86BA-20F9D5262EE8}" type="pres">
      <dgm:prSet presAssocID="{611A32C8-1817-1A4D-8002-C1DFF711ACED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99C06D-7CA0-DC4E-A446-CEE97A2755D4}" srcId="{172744F6-0FAA-C94D-A407-C788B46AAF75}" destId="{26A36BEC-AD12-BC4D-BBFC-8DF7823F17D3}" srcOrd="1" destOrd="0" parTransId="{73D8CB72-EF31-D141-8084-E7ACFCED404A}" sibTransId="{B4EDD16F-EA81-DE4D-A269-D20B89CD42E6}"/>
    <dgm:cxn modelId="{9A104A4F-9231-DB40-9E45-A18492898EAE}" srcId="{172744F6-0FAA-C94D-A407-C788B46AAF75}" destId="{611A32C8-1817-1A4D-8002-C1DFF711ACED}" srcOrd="3" destOrd="0" parTransId="{9E9DF0D6-B0CA-0847-8360-82DC28689DA4}" sibTransId="{C5500F80-7B48-9148-B248-4EEB6D0A6A7D}"/>
    <dgm:cxn modelId="{97B2C8B0-6186-FE43-8ED1-C5B8524DEE72}" type="presOf" srcId="{611A32C8-1817-1A4D-8002-C1DFF711ACED}" destId="{98E8799C-2CA9-8849-86BA-20F9D5262EE8}" srcOrd="0" destOrd="0" presId="urn:microsoft.com/office/officeart/2005/8/layout/vList2"/>
    <dgm:cxn modelId="{AB06001D-0DA6-434C-BA4B-76E85E475BE8}" type="presOf" srcId="{7B405585-E309-FA47-877D-F494F24D5D2A}" destId="{53BBC77B-2339-FB42-95E6-2EC66378BBA3}" srcOrd="0" destOrd="0" presId="urn:microsoft.com/office/officeart/2005/8/layout/vList2"/>
    <dgm:cxn modelId="{D785443B-8264-CB40-8734-3E3B614230D2}" srcId="{172744F6-0FAA-C94D-A407-C788B46AAF75}" destId="{24C5C932-13BA-8C47-B1E1-703D07B90653}" srcOrd="0" destOrd="0" parTransId="{B8D41008-824A-E645-9944-3DD4F8C277EC}" sibTransId="{81BBAE86-8740-4C4D-AAA0-FC6DA353788E}"/>
    <dgm:cxn modelId="{5E449219-B8C2-3343-8942-0C62B7710647}" type="presOf" srcId="{172744F6-0FAA-C94D-A407-C788B46AAF75}" destId="{470FDFE2-A01D-EF4E-BE3F-6B71DA9CD280}" srcOrd="0" destOrd="0" presId="urn:microsoft.com/office/officeart/2005/8/layout/vList2"/>
    <dgm:cxn modelId="{9B8D4EAE-23D1-A146-A271-3850FE26F805}" srcId="{172744F6-0FAA-C94D-A407-C788B46AAF75}" destId="{7B405585-E309-FA47-877D-F494F24D5D2A}" srcOrd="2" destOrd="0" parTransId="{E04DDF7D-52CC-5143-88CD-45F2AFB4A4D6}" sibTransId="{9A786C29-9E21-C648-9668-3392A03D61C5}"/>
    <dgm:cxn modelId="{F4BB8FBD-3A76-5646-95F2-BEC0079B8301}" type="presOf" srcId="{24C5C932-13BA-8C47-B1E1-703D07B90653}" destId="{BBBE06D0-FEFA-854B-9D97-C30C414F9842}" srcOrd="0" destOrd="0" presId="urn:microsoft.com/office/officeart/2005/8/layout/vList2"/>
    <dgm:cxn modelId="{E4A868BD-C04E-814F-A489-3960E71CEE7A}" type="presOf" srcId="{26A36BEC-AD12-BC4D-BBFC-8DF7823F17D3}" destId="{0CE7E74A-DCDC-2D48-BB87-35EB140A2C70}" srcOrd="0" destOrd="0" presId="urn:microsoft.com/office/officeart/2005/8/layout/vList2"/>
    <dgm:cxn modelId="{3823B333-C68F-5740-B546-A483399D4BA3}" type="presParOf" srcId="{470FDFE2-A01D-EF4E-BE3F-6B71DA9CD280}" destId="{BBBE06D0-FEFA-854B-9D97-C30C414F9842}" srcOrd="0" destOrd="0" presId="urn:microsoft.com/office/officeart/2005/8/layout/vList2"/>
    <dgm:cxn modelId="{E02BB3AD-6CDD-CD47-AFA4-E49307DCBB48}" type="presParOf" srcId="{470FDFE2-A01D-EF4E-BE3F-6B71DA9CD280}" destId="{C19071E3-6550-F74F-BA72-7C9ED9E3DFB5}" srcOrd="1" destOrd="0" presId="urn:microsoft.com/office/officeart/2005/8/layout/vList2"/>
    <dgm:cxn modelId="{DC4A6641-9D56-2A4D-8CC0-EEF921B738B6}" type="presParOf" srcId="{470FDFE2-A01D-EF4E-BE3F-6B71DA9CD280}" destId="{0CE7E74A-DCDC-2D48-BB87-35EB140A2C70}" srcOrd="2" destOrd="0" presId="urn:microsoft.com/office/officeart/2005/8/layout/vList2"/>
    <dgm:cxn modelId="{A1668099-CD6A-C448-8087-BFF106A0CCF6}" type="presParOf" srcId="{470FDFE2-A01D-EF4E-BE3F-6B71DA9CD280}" destId="{0015B9E5-623A-9743-A3D2-91CF62BDCD10}" srcOrd="3" destOrd="0" presId="urn:microsoft.com/office/officeart/2005/8/layout/vList2"/>
    <dgm:cxn modelId="{ADBAF085-D0A6-0640-ACCE-27805EC49273}" type="presParOf" srcId="{470FDFE2-A01D-EF4E-BE3F-6B71DA9CD280}" destId="{53BBC77B-2339-FB42-95E6-2EC66378BBA3}" srcOrd="4" destOrd="0" presId="urn:microsoft.com/office/officeart/2005/8/layout/vList2"/>
    <dgm:cxn modelId="{D8D26D94-1C59-2749-89E7-1CEB08FB0E64}" type="presParOf" srcId="{470FDFE2-A01D-EF4E-BE3F-6B71DA9CD280}" destId="{7EFBA53B-AAFB-194B-8382-454A500DB47D}" srcOrd="5" destOrd="0" presId="urn:microsoft.com/office/officeart/2005/8/layout/vList2"/>
    <dgm:cxn modelId="{C624BB3A-7948-1D48-869F-852807543F0F}" type="presParOf" srcId="{470FDFE2-A01D-EF4E-BE3F-6B71DA9CD280}" destId="{98E8799C-2CA9-8849-86BA-20F9D5262EE8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C45BE90-6C3B-4B34-BE66-3FD541340591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24BD828-0A46-49B9-8E70-C93FD379D71D}">
      <dgm:prSet phldrT="[Текст]" custT="1"/>
      <dgm:spPr/>
      <dgm:t>
        <a:bodyPr/>
        <a:lstStyle/>
        <a:p>
          <a:r>
            <a:rPr lang="ru-RU" sz="3200" b="1" dirty="0" smtClean="0">
              <a:solidFill>
                <a:schemeClr val="bg1">
                  <a:lumMod val="50000"/>
                </a:schemeClr>
              </a:solidFill>
            </a:rPr>
            <a:t>250 кредитов за пять лет</a:t>
          </a:r>
          <a:endParaRPr lang="ru-RU" sz="3200" b="1" dirty="0">
            <a:solidFill>
              <a:schemeClr val="bg1">
                <a:lumMod val="50000"/>
              </a:schemeClr>
            </a:solidFill>
          </a:endParaRPr>
        </a:p>
      </dgm:t>
    </dgm:pt>
    <dgm:pt modelId="{6366CD18-FDB2-46E1-AE02-E75B0805219F}" type="parTrans" cxnId="{D4E8B22B-D574-4366-93C4-55089F10A96A}">
      <dgm:prSet/>
      <dgm:spPr/>
      <dgm:t>
        <a:bodyPr/>
        <a:lstStyle/>
        <a:p>
          <a:endParaRPr lang="ru-RU"/>
        </a:p>
      </dgm:t>
    </dgm:pt>
    <dgm:pt modelId="{087FCE05-3513-4CA4-967F-4FC60C75B0DD}" type="sibTrans" cxnId="{D4E8B22B-D574-4366-93C4-55089F10A96A}">
      <dgm:prSet/>
      <dgm:spPr/>
      <dgm:t>
        <a:bodyPr/>
        <a:lstStyle/>
        <a:p>
          <a:endParaRPr lang="ru-RU"/>
        </a:p>
      </dgm:t>
    </dgm:pt>
    <dgm:pt modelId="{505E7EB7-C1D4-41F8-97BA-C6FFE7115865}">
      <dgm:prSet phldrT="[Текст]" custT="1"/>
      <dgm:spPr/>
      <dgm:t>
        <a:bodyPr/>
        <a:lstStyle/>
        <a:p>
          <a:endParaRPr lang="ru-RU" sz="3200" b="1" dirty="0" smtClean="0">
            <a:solidFill>
              <a:schemeClr val="bg1"/>
            </a:solidFill>
          </a:endParaRPr>
        </a:p>
        <a:p>
          <a:endParaRPr lang="ru-RU" sz="3200" b="1" dirty="0" smtClean="0">
            <a:solidFill>
              <a:schemeClr val="bg1"/>
            </a:solidFill>
          </a:endParaRPr>
        </a:p>
        <a:p>
          <a:r>
            <a:rPr lang="ru-RU" sz="3200" b="1" dirty="0" smtClean="0">
              <a:solidFill>
                <a:srgbClr val="FF0000"/>
              </a:solidFill>
            </a:rPr>
            <a:t>Допуск к аккредитации</a:t>
          </a:r>
          <a:endParaRPr lang="ru-RU" sz="3200" b="1" dirty="0">
            <a:solidFill>
              <a:srgbClr val="FF0000"/>
            </a:solidFill>
          </a:endParaRPr>
        </a:p>
      </dgm:t>
    </dgm:pt>
    <dgm:pt modelId="{451E4E54-0B75-48E5-80C7-121B6C019359}" type="parTrans" cxnId="{B12C5576-70A1-44D3-8DEB-94ECB0B9EA06}">
      <dgm:prSet/>
      <dgm:spPr/>
      <dgm:t>
        <a:bodyPr/>
        <a:lstStyle/>
        <a:p>
          <a:endParaRPr lang="ru-RU"/>
        </a:p>
      </dgm:t>
    </dgm:pt>
    <dgm:pt modelId="{93662AD1-CF73-43DD-B653-CF5DCFE47515}" type="sibTrans" cxnId="{B12C5576-70A1-44D3-8DEB-94ECB0B9EA06}">
      <dgm:prSet/>
      <dgm:spPr/>
      <dgm:t>
        <a:bodyPr/>
        <a:lstStyle/>
        <a:p>
          <a:endParaRPr lang="ru-RU"/>
        </a:p>
      </dgm:t>
    </dgm:pt>
    <dgm:pt modelId="{80262279-0FD1-414A-A2FD-893708D62072}" type="pres">
      <dgm:prSet presAssocID="{9C45BE90-6C3B-4B34-BE66-3FD541340591}" presName="arrowDiagram" presStyleCnt="0">
        <dgm:presLayoutVars>
          <dgm:chMax val="5"/>
          <dgm:dir/>
          <dgm:resizeHandles val="exact"/>
        </dgm:presLayoutVars>
      </dgm:prSet>
      <dgm:spPr/>
    </dgm:pt>
    <dgm:pt modelId="{798244D4-46CD-4D27-B474-A1577BBD49E7}" type="pres">
      <dgm:prSet presAssocID="{9C45BE90-6C3B-4B34-BE66-3FD541340591}" presName="arrow" presStyleLbl="bgShp" presStyleIdx="0" presStyleCnt="1" custScaleX="83370" custScaleY="100000" custLinFactNeighborX="-7430" custLinFactNeighborY="-110"/>
      <dgm:spPr>
        <a:solidFill>
          <a:srgbClr val="800000"/>
        </a:solidFill>
      </dgm:spPr>
    </dgm:pt>
    <dgm:pt modelId="{27FA4028-5A86-4A8C-996A-8E3758492B60}" type="pres">
      <dgm:prSet presAssocID="{9C45BE90-6C3B-4B34-BE66-3FD541340591}" presName="arrowDiagram2" presStyleCnt="0"/>
      <dgm:spPr/>
    </dgm:pt>
    <dgm:pt modelId="{44E6079A-4526-44CF-9B8A-55FF0CF537B5}" type="pres">
      <dgm:prSet presAssocID="{B24BD828-0A46-49B9-8E70-C93FD379D71D}" presName="bullet2a" presStyleLbl="node1" presStyleIdx="0" presStyleCnt="2" custLinFactY="12046" custLinFactNeighborX="-32174" custLinFactNeighborY="100000"/>
      <dgm:spPr>
        <a:solidFill>
          <a:schemeClr val="accent2">
            <a:lumMod val="75000"/>
          </a:schemeClr>
        </a:solidFill>
      </dgm:spPr>
    </dgm:pt>
    <dgm:pt modelId="{8693F83C-FFD8-4B7C-84C4-0378FB26718F}" type="pres">
      <dgm:prSet presAssocID="{B24BD828-0A46-49B9-8E70-C93FD379D71D}" presName="textBox2a" presStyleLbl="revTx" presStyleIdx="0" presStyleCnt="2" custLinFactNeighborX="4765" custLinFactNeighborY="15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2E2869-988D-423B-B9BB-B98977447541}" type="pres">
      <dgm:prSet presAssocID="{505E7EB7-C1D4-41F8-97BA-C6FFE7115865}" presName="bullet2b" presStyleLbl="node1" presStyleIdx="1" presStyleCnt="2" custLinFactNeighborX="-10546" custLinFactNeighborY="-28749"/>
      <dgm:spPr>
        <a:solidFill>
          <a:srgbClr val="FF0000"/>
        </a:solidFill>
      </dgm:spPr>
    </dgm:pt>
    <dgm:pt modelId="{9471F257-44D3-402B-A947-E930756ECA4D}" type="pres">
      <dgm:prSet presAssocID="{505E7EB7-C1D4-41F8-97BA-C6FFE7115865}" presName="textBox2b" presStyleLbl="revTx" presStyleIdx="1" presStyleCnt="2" custScaleX="117835" custScaleY="27076" custLinFactNeighborX="18775" custLinFactNeighborY="-491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4E8B22B-D574-4366-93C4-55089F10A96A}" srcId="{9C45BE90-6C3B-4B34-BE66-3FD541340591}" destId="{B24BD828-0A46-49B9-8E70-C93FD379D71D}" srcOrd="0" destOrd="0" parTransId="{6366CD18-FDB2-46E1-AE02-E75B0805219F}" sibTransId="{087FCE05-3513-4CA4-967F-4FC60C75B0DD}"/>
    <dgm:cxn modelId="{B12C5576-70A1-44D3-8DEB-94ECB0B9EA06}" srcId="{9C45BE90-6C3B-4B34-BE66-3FD541340591}" destId="{505E7EB7-C1D4-41F8-97BA-C6FFE7115865}" srcOrd="1" destOrd="0" parTransId="{451E4E54-0B75-48E5-80C7-121B6C019359}" sibTransId="{93662AD1-CF73-43DD-B653-CF5DCFE47515}"/>
    <dgm:cxn modelId="{78A15CA6-9573-4C3A-9A63-341FDCB791A0}" type="presOf" srcId="{505E7EB7-C1D4-41F8-97BA-C6FFE7115865}" destId="{9471F257-44D3-402B-A947-E930756ECA4D}" srcOrd="0" destOrd="0" presId="urn:microsoft.com/office/officeart/2005/8/layout/arrow2"/>
    <dgm:cxn modelId="{6E88F30B-75C5-4984-BF77-88FF9B153002}" type="presOf" srcId="{B24BD828-0A46-49B9-8E70-C93FD379D71D}" destId="{8693F83C-FFD8-4B7C-84C4-0378FB26718F}" srcOrd="0" destOrd="0" presId="urn:microsoft.com/office/officeart/2005/8/layout/arrow2"/>
    <dgm:cxn modelId="{2CC4BBE2-1686-4466-B7F8-88563E22A05F}" type="presOf" srcId="{9C45BE90-6C3B-4B34-BE66-3FD541340591}" destId="{80262279-0FD1-414A-A2FD-893708D62072}" srcOrd="0" destOrd="0" presId="urn:microsoft.com/office/officeart/2005/8/layout/arrow2"/>
    <dgm:cxn modelId="{7C8A67B7-D287-4D20-83B9-DC6A041C17C5}" type="presParOf" srcId="{80262279-0FD1-414A-A2FD-893708D62072}" destId="{798244D4-46CD-4D27-B474-A1577BBD49E7}" srcOrd="0" destOrd="0" presId="urn:microsoft.com/office/officeart/2005/8/layout/arrow2"/>
    <dgm:cxn modelId="{1A093598-EBA0-4613-ACCA-0F426A495246}" type="presParOf" srcId="{80262279-0FD1-414A-A2FD-893708D62072}" destId="{27FA4028-5A86-4A8C-996A-8E3758492B60}" srcOrd="1" destOrd="0" presId="urn:microsoft.com/office/officeart/2005/8/layout/arrow2"/>
    <dgm:cxn modelId="{B33F0E37-A2C5-4975-8918-A1C7CFA13694}" type="presParOf" srcId="{27FA4028-5A86-4A8C-996A-8E3758492B60}" destId="{44E6079A-4526-44CF-9B8A-55FF0CF537B5}" srcOrd="0" destOrd="0" presId="urn:microsoft.com/office/officeart/2005/8/layout/arrow2"/>
    <dgm:cxn modelId="{20F0FFA3-7A6F-4A19-8CBB-30D59C2F8B7D}" type="presParOf" srcId="{27FA4028-5A86-4A8C-996A-8E3758492B60}" destId="{8693F83C-FFD8-4B7C-84C4-0378FB26718F}" srcOrd="1" destOrd="0" presId="urn:microsoft.com/office/officeart/2005/8/layout/arrow2"/>
    <dgm:cxn modelId="{23E2005C-ED1C-4F9C-99DE-1021E0EE795F}" type="presParOf" srcId="{27FA4028-5A86-4A8C-996A-8E3758492B60}" destId="{512E2869-988D-423B-B9BB-B98977447541}" srcOrd="2" destOrd="0" presId="urn:microsoft.com/office/officeart/2005/8/layout/arrow2"/>
    <dgm:cxn modelId="{26E3150F-5939-466E-9CDF-AB7EA72FFFCC}" type="presParOf" srcId="{27FA4028-5A86-4A8C-996A-8E3758492B60}" destId="{9471F257-44D3-402B-A947-E930756ECA4D}" srcOrd="3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F58510C-04D8-49DE-AB36-9BC9EB22A7BA}" type="doc">
      <dgm:prSet loTypeId="urn:microsoft.com/office/officeart/2005/8/layout/cycle8" loCatId="cycle" qsTypeId="urn:microsoft.com/office/officeart/2005/8/quickstyle/simple1" qsCatId="simple" csTypeId="urn:microsoft.com/office/officeart/2005/8/colors/colorful1" csCatId="colorful" phldr="1"/>
      <dgm:spPr/>
    </dgm:pt>
    <dgm:pt modelId="{10F9D1F0-F832-421B-B183-60090E3CAD45}">
      <dgm:prSet phldrT="[Текст]" custT="1"/>
      <dgm:spPr/>
      <dgm:t>
        <a:bodyPr/>
        <a:lstStyle/>
        <a:p>
          <a:r>
            <a:rPr lang="ru-RU" sz="1600" dirty="0" smtClean="0"/>
            <a:t>Соблюдение</a:t>
          </a:r>
          <a:r>
            <a:rPr lang="ru-RU" sz="1200" dirty="0" smtClean="0"/>
            <a:t> </a:t>
          </a:r>
          <a:r>
            <a:rPr lang="ru-RU" sz="1600" dirty="0" smtClean="0"/>
            <a:t>этических требований в размещении рекламы</a:t>
          </a:r>
          <a:endParaRPr lang="ru-RU" sz="1600" dirty="0"/>
        </a:p>
      </dgm:t>
    </dgm:pt>
    <dgm:pt modelId="{32199E6D-FF85-409F-96F2-DA625F7EFBB9}" type="parTrans" cxnId="{F55CE44B-F12C-4345-827B-0D93D4CB2CA4}">
      <dgm:prSet/>
      <dgm:spPr/>
      <dgm:t>
        <a:bodyPr/>
        <a:lstStyle/>
        <a:p>
          <a:endParaRPr lang="ru-RU"/>
        </a:p>
      </dgm:t>
    </dgm:pt>
    <dgm:pt modelId="{9EF4F015-DF07-433F-93A3-65350577DA44}" type="sibTrans" cxnId="{F55CE44B-F12C-4345-827B-0D93D4CB2CA4}">
      <dgm:prSet/>
      <dgm:spPr/>
      <dgm:t>
        <a:bodyPr/>
        <a:lstStyle/>
        <a:p>
          <a:endParaRPr lang="ru-RU"/>
        </a:p>
      </dgm:t>
    </dgm:pt>
    <dgm:pt modelId="{64FC4717-F88C-4145-9066-E943E8610991}">
      <dgm:prSet phldrT="[Текст]" custT="1"/>
      <dgm:spPr/>
      <dgm:t>
        <a:bodyPr/>
        <a:lstStyle/>
        <a:p>
          <a:r>
            <a:rPr lang="ru-RU" sz="1600" dirty="0" smtClean="0"/>
            <a:t>Соответствие целевой аудитории</a:t>
          </a:r>
          <a:endParaRPr lang="ru-RU" sz="1600" dirty="0"/>
        </a:p>
      </dgm:t>
    </dgm:pt>
    <dgm:pt modelId="{6C4BED74-50D0-4D03-88C4-402FAD1D6A2F}" type="parTrans" cxnId="{502813DB-AF48-4F1E-9635-D47839022538}">
      <dgm:prSet/>
      <dgm:spPr/>
      <dgm:t>
        <a:bodyPr/>
        <a:lstStyle/>
        <a:p>
          <a:endParaRPr lang="ru-RU"/>
        </a:p>
      </dgm:t>
    </dgm:pt>
    <dgm:pt modelId="{61630308-096F-4CD7-9929-8524E25CB3FA}" type="sibTrans" cxnId="{502813DB-AF48-4F1E-9635-D47839022538}">
      <dgm:prSet/>
      <dgm:spPr/>
      <dgm:t>
        <a:bodyPr/>
        <a:lstStyle/>
        <a:p>
          <a:endParaRPr lang="ru-RU"/>
        </a:p>
      </dgm:t>
    </dgm:pt>
    <dgm:pt modelId="{BF44E8CF-F7A6-4562-AA45-BAD14788F195}">
      <dgm:prSet phldrT="[Текст]" custT="1"/>
      <dgm:spPr/>
      <dgm:t>
        <a:bodyPr/>
        <a:lstStyle/>
        <a:p>
          <a:r>
            <a:rPr lang="ru-RU" sz="1800" dirty="0" smtClean="0"/>
            <a:t>Контроль участия и получения знаний</a:t>
          </a:r>
          <a:endParaRPr lang="ru-RU" sz="1800" dirty="0"/>
        </a:p>
      </dgm:t>
    </dgm:pt>
    <dgm:pt modelId="{428589F6-2E68-49B7-BF87-8B3746CAE8F6}" type="parTrans" cxnId="{2B7087B2-62B8-42A4-B645-1F60AB7B1FCD}">
      <dgm:prSet/>
      <dgm:spPr/>
      <dgm:t>
        <a:bodyPr/>
        <a:lstStyle/>
        <a:p>
          <a:endParaRPr lang="ru-RU"/>
        </a:p>
      </dgm:t>
    </dgm:pt>
    <dgm:pt modelId="{55086982-A72D-48C8-A2D1-761397E78E92}" type="sibTrans" cxnId="{2B7087B2-62B8-42A4-B645-1F60AB7B1FCD}">
      <dgm:prSet/>
      <dgm:spPr/>
      <dgm:t>
        <a:bodyPr/>
        <a:lstStyle/>
        <a:p>
          <a:endParaRPr lang="ru-RU"/>
        </a:p>
      </dgm:t>
    </dgm:pt>
    <dgm:pt modelId="{563256BB-19AE-4E4D-8311-BC35C702EDBC}">
      <dgm:prSet phldrT="[Текст]" custT="1"/>
      <dgm:spPr/>
      <dgm:t>
        <a:bodyPr/>
        <a:lstStyle/>
        <a:p>
          <a:r>
            <a:rPr lang="ru-RU" sz="1800" dirty="0" smtClean="0"/>
            <a:t>Образовательные цели</a:t>
          </a:r>
          <a:endParaRPr lang="ru-RU" sz="1800" dirty="0"/>
        </a:p>
      </dgm:t>
    </dgm:pt>
    <dgm:pt modelId="{7E46600A-556D-4996-8D2E-7D28ED728BC1}" type="parTrans" cxnId="{48BC4B9D-A219-4EB9-8F06-593ED67DD42D}">
      <dgm:prSet/>
      <dgm:spPr/>
      <dgm:t>
        <a:bodyPr/>
        <a:lstStyle/>
        <a:p>
          <a:endParaRPr lang="ru-RU"/>
        </a:p>
      </dgm:t>
    </dgm:pt>
    <dgm:pt modelId="{2F71236C-7F40-431F-90F2-4D99A095AE05}" type="sibTrans" cxnId="{48BC4B9D-A219-4EB9-8F06-593ED67DD42D}">
      <dgm:prSet/>
      <dgm:spPr/>
      <dgm:t>
        <a:bodyPr/>
        <a:lstStyle/>
        <a:p>
          <a:endParaRPr lang="ru-RU"/>
        </a:p>
      </dgm:t>
    </dgm:pt>
    <dgm:pt modelId="{24468E17-6067-481B-9DA1-BEF087803BEC}">
      <dgm:prSet phldrT="[Текст]" custT="1"/>
      <dgm:spPr/>
      <dgm:t>
        <a:bodyPr/>
        <a:lstStyle/>
        <a:p>
          <a:r>
            <a:rPr lang="ru-RU" sz="1800" dirty="0" err="1" smtClean="0"/>
            <a:t>Актуаль-ность</a:t>
          </a:r>
          <a:r>
            <a:rPr lang="ru-RU" sz="1800" dirty="0" smtClean="0"/>
            <a:t> содержания</a:t>
          </a:r>
          <a:endParaRPr lang="ru-RU" sz="1800" dirty="0"/>
        </a:p>
      </dgm:t>
    </dgm:pt>
    <dgm:pt modelId="{F6A6ABC0-D582-4D67-87B0-DCEB86064D3A}" type="parTrans" cxnId="{B053D5FD-FE99-4EEA-9856-530E530F3281}">
      <dgm:prSet/>
      <dgm:spPr/>
      <dgm:t>
        <a:bodyPr/>
        <a:lstStyle/>
        <a:p>
          <a:endParaRPr lang="ru-RU"/>
        </a:p>
      </dgm:t>
    </dgm:pt>
    <dgm:pt modelId="{AC7BD7AD-3F16-4EC5-BF7D-9E84B7B60D46}" type="sibTrans" cxnId="{B053D5FD-FE99-4EEA-9856-530E530F3281}">
      <dgm:prSet/>
      <dgm:spPr/>
      <dgm:t>
        <a:bodyPr/>
        <a:lstStyle/>
        <a:p>
          <a:endParaRPr lang="ru-RU"/>
        </a:p>
      </dgm:t>
    </dgm:pt>
    <dgm:pt modelId="{99F9D1BE-ECA9-42A7-BFA5-8AA08A31A8E7}" type="pres">
      <dgm:prSet presAssocID="{AF58510C-04D8-49DE-AB36-9BC9EB22A7BA}" presName="compositeShape" presStyleCnt="0">
        <dgm:presLayoutVars>
          <dgm:chMax val="7"/>
          <dgm:dir/>
          <dgm:resizeHandles val="exact"/>
        </dgm:presLayoutVars>
      </dgm:prSet>
      <dgm:spPr/>
    </dgm:pt>
    <dgm:pt modelId="{504434AC-3557-4006-9142-04333EEFE91E}" type="pres">
      <dgm:prSet presAssocID="{AF58510C-04D8-49DE-AB36-9BC9EB22A7BA}" presName="wedge1" presStyleLbl="node1" presStyleIdx="0" presStyleCnt="5" custScaleX="101138" custScaleY="101304"/>
      <dgm:spPr/>
      <dgm:t>
        <a:bodyPr/>
        <a:lstStyle/>
        <a:p>
          <a:endParaRPr lang="ru-RU"/>
        </a:p>
      </dgm:t>
    </dgm:pt>
    <dgm:pt modelId="{6190F166-BD83-4659-9960-CB4EEFA81447}" type="pres">
      <dgm:prSet presAssocID="{AF58510C-04D8-49DE-AB36-9BC9EB22A7BA}" presName="dummy1a" presStyleCnt="0"/>
      <dgm:spPr/>
    </dgm:pt>
    <dgm:pt modelId="{EC00BE63-7C37-4EB7-B078-A447BEE84B75}" type="pres">
      <dgm:prSet presAssocID="{AF58510C-04D8-49DE-AB36-9BC9EB22A7BA}" presName="dummy1b" presStyleCnt="0"/>
      <dgm:spPr/>
    </dgm:pt>
    <dgm:pt modelId="{5326126A-2608-4573-8E39-48209F930C75}" type="pres">
      <dgm:prSet presAssocID="{AF58510C-04D8-49DE-AB36-9BC9EB22A7BA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AA1B6A-270B-422D-8431-300AFA16D0B1}" type="pres">
      <dgm:prSet presAssocID="{AF58510C-04D8-49DE-AB36-9BC9EB22A7BA}" presName="wedge2" presStyleLbl="node1" presStyleIdx="1" presStyleCnt="5" custScaleX="107083"/>
      <dgm:spPr/>
      <dgm:t>
        <a:bodyPr/>
        <a:lstStyle/>
        <a:p>
          <a:endParaRPr lang="ru-RU"/>
        </a:p>
      </dgm:t>
    </dgm:pt>
    <dgm:pt modelId="{68BC532F-D402-4039-89BA-2DCDE28FB367}" type="pres">
      <dgm:prSet presAssocID="{AF58510C-04D8-49DE-AB36-9BC9EB22A7BA}" presName="dummy2a" presStyleCnt="0"/>
      <dgm:spPr/>
    </dgm:pt>
    <dgm:pt modelId="{EE0BCA2D-D8A0-4E46-895E-ECD509EEC022}" type="pres">
      <dgm:prSet presAssocID="{AF58510C-04D8-49DE-AB36-9BC9EB22A7BA}" presName="dummy2b" presStyleCnt="0"/>
      <dgm:spPr/>
    </dgm:pt>
    <dgm:pt modelId="{EABEDC14-4A32-4027-9307-34CBE598C4C7}" type="pres">
      <dgm:prSet presAssocID="{AF58510C-04D8-49DE-AB36-9BC9EB22A7BA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C85E40-692D-45E0-8F21-8484AFE6215B}" type="pres">
      <dgm:prSet presAssocID="{AF58510C-04D8-49DE-AB36-9BC9EB22A7BA}" presName="wedge3" presStyleLbl="node1" presStyleIdx="2" presStyleCnt="5"/>
      <dgm:spPr/>
      <dgm:t>
        <a:bodyPr/>
        <a:lstStyle/>
        <a:p>
          <a:endParaRPr lang="ru-RU"/>
        </a:p>
      </dgm:t>
    </dgm:pt>
    <dgm:pt modelId="{0FF5F595-D569-4EEA-BEF2-AFEA4D578DA3}" type="pres">
      <dgm:prSet presAssocID="{AF58510C-04D8-49DE-AB36-9BC9EB22A7BA}" presName="dummy3a" presStyleCnt="0"/>
      <dgm:spPr/>
    </dgm:pt>
    <dgm:pt modelId="{778A7E02-A6DD-407A-A72D-285C3D809E61}" type="pres">
      <dgm:prSet presAssocID="{AF58510C-04D8-49DE-AB36-9BC9EB22A7BA}" presName="dummy3b" presStyleCnt="0"/>
      <dgm:spPr/>
    </dgm:pt>
    <dgm:pt modelId="{818A6778-6C34-4766-B47D-8EAC372986F0}" type="pres">
      <dgm:prSet presAssocID="{AF58510C-04D8-49DE-AB36-9BC9EB22A7BA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3FE604-CF99-48FA-ABE1-05BFD5A6527B}" type="pres">
      <dgm:prSet presAssocID="{AF58510C-04D8-49DE-AB36-9BC9EB22A7BA}" presName="wedge4" presStyleLbl="node1" presStyleIdx="3" presStyleCnt="5" custScaleX="102588"/>
      <dgm:spPr/>
      <dgm:t>
        <a:bodyPr/>
        <a:lstStyle/>
        <a:p>
          <a:endParaRPr lang="ru-RU"/>
        </a:p>
      </dgm:t>
    </dgm:pt>
    <dgm:pt modelId="{DDAAE7DE-F608-4CAF-8908-9EF710811D2D}" type="pres">
      <dgm:prSet presAssocID="{AF58510C-04D8-49DE-AB36-9BC9EB22A7BA}" presName="dummy4a" presStyleCnt="0"/>
      <dgm:spPr/>
    </dgm:pt>
    <dgm:pt modelId="{1D14E597-8BB7-4116-91A0-4356540E1E24}" type="pres">
      <dgm:prSet presAssocID="{AF58510C-04D8-49DE-AB36-9BC9EB22A7BA}" presName="dummy4b" presStyleCnt="0"/>
      <dgm:spPr/>
    </dgm:pt>
    <dgm:pt modelId="{D01DA477-0EAC-4ABC-AE11-810A5B185611}" type="pres">
      <dgm:prSet presAssocID="{AF58510C-04D8-49DE-AB36-9BC9EB22A7BA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D7A7BD-AC31-4411-9C47-A64DF555305F}" type="pres">
      <dgm:prSet presAssocID="{AF58510C-04D8-49DE-AB36-9BC9EB22A7BA}" presName="wedge5" presStyleLbl="node1" presStyleIdx="4" presStyleCnt="5"/>
      <dgm:spPr/>
      <dgm:t>
        <a:bodyPr/>
        <a:lstStyle/>
        <a:p>
          <a:endParaRPr lang="ru-RU"/>
        </a:p>
      </dgm:t>
    </dgm:pt>
    <dgm:pt modelId="{756FF6AD-2961-4FEF-ABF5-0BB729F9AD7B}" type="pres">
      <dgm:prSet presAssocID="{AF58510C-04D8-49DE-AB36-9BC9EB22A7BA}" presName="dummy5a" presStyleCnt="0"/>
      <dgm:spPr/>
    </dgm:pt>
    <dgm:pt modelId="{84D2C426-9BE3-4196-89A1-7B3F1D8E20F2}" type="pres">
      <dgm:prSet presAssocID="{AF58510C-04D8-49DE-AB36-9BC9EB22A7BA}" presName="dummy5b" presStyleCnt="0"/>
      <dgm:spPr/>
    </dgm:pt>
    <dgm:pt modelId="{3900B959-9880-4810-8FF1-0B3FE99649EA}" type="pres">
      <dgm:prSet presAssocID="{AF58510C-04D8-49DE-AB36-9BC9EB22A7BA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96A660-35B7-4316-A451-9004F4DFE98B}" type="pres">
      <dgm:prSet presAssocID="{9EF4F015-DF07-433F-93A3-65350577DA44}" presName="arrowWedge1" presStyleLbl="fgSibTrans2D1" presStyleIdx="0" presStyleCnt="5"/>
      <dgm:spPr/>
    </dgm:pt>
    <dgm:pt modelId="{A0163614-BF5C-4F7A-B5FC-B665E6C4241E}" type="pres">
      <dgm:prSet presAssocID="{61630308-096F-4CD7-9929-8524E25CB3FA}" presName="arrowWedge2" presStyleLbl="fgSibTrans2D1" presStyleIdx="1" presStyleCnt="5" custScaleX="102449"/>
      <dgm:spPr/>
    </dgm:pt>
    <dgm:pt modelId="{F795775A-7266-41D6-8E51-DFE0E420C706}" type="pres">
      <dgm:prSet presAssocID="{55086982-A72D-48C8-A2D1-761397E78E92}" presName="arrowWedge3" presStyleLbl="fgSibTrans2D1" presStyleIdx="2" presStyleCnt="5"/>
      <dgm:spPr/>
    </dgm:pt>
    <dgm:pt modelId="{A6B6219D-6CBF-468A-9A81-40F88CEAD9E0}" type="pres">
      <dgm:prSet presAssocID="{AC7BD7AD-3F16-4EC5-BF7D-9E84B7B60D46}" presName="arrowWedge4" presStyleLbl="fgSibTrans2D1" presStyleIdx="3" presStyleCnt="5"/>
      <dgm:spPr/>
    </dgm:pt>
    <dgm:pt modelId="{4D7FEF2F-7AEB-4EB3-A2D9-8B8261AAAFEC}" type="pres">
      <dgm:prSet presAssocID="{2F71236C-7F40-431F-90F2-4D99A095AE05}" presName="arrowWedge5" presStyleLbl="fgSibTrans2D1" presStyleIdx="4" presStyleCnt="5"/>
      <dgm:spPr/>
    </dgm:pt>
  </dgm:ptLst>
  <dgm:cxnLst>
    <dgm:cxn modelId="{502813DB-AF48-4F1E-9635-D47839022538}" srcId="{AF58510C-04D8-49DE-AB36-9BC9EB22A7BA}" destId="{64FC4717-F88C-4145-9066-E943E8610991}" srcOrd="1" destOrd="0" parTransId="{6C4BED74-50D0-4D03-88C4-402FAD1D6A2F}" sibTransId="{61630308-096F-4CD7-9929-8524E25CB3FA}"/>
    <dgm:cxn modelId="{F91BE340-EAF0-8649-B4B0-92F36171FB9F}" type="presOf" srcId="{BF44E8CF-F7A6-4562-AA45-BAD14788F195}" destId="{818A6778-6C34-4766-B47D-8EAC372986F0}" srcOrd="1" destOrd="0" presId="urn:microsoft.com/office/officeart/2005/8/layout/cycle8"/>
    <dgm:cxn modelId="{F55CE44B-F12C-4345-827B-0D93D4CB2CA4}" srcId="{AF58510C-04D8-49DE-AB36-9BC9EB22A7BA}" destId="{10F9D1F0-F832-421B-B183-60090E3CAD45}" srcOrd="0" destOrd="0" parTransId="{32199E6D-FF85-409F-96F2-DA625F7EFBB9}" sibTransId="{9EF4F015-DF07-433F-93A3-65350577DA44}"/>
    <dgm:cxn modelId="{E81C7ABE-FB00-A142-BDF7-9A53BC431360}" type="presOf" srcId="{563256BB-19AE-4E4D-8311-BC35C702EDBC}" destId="{A8D7A7BD-AC31-4411-9C47-A64DF555305F}" srcOrd="0" destOrd="0" presId="urn:microsoft.com/office/officeart/2005/8/layout/cycle8"/>
    <dgm:cxn modelId="{BA57FFF0-FAD0-9442-92E9-E67D7981652E}" type="presOf" srcId="{64FC4717-F88C-4145-9066-E943E8610991}" destId="{EABEDC14-4A32-4027-9307-34CBE598C4C7}" srcOrd="1" destOrd="0" presId="urn:microsoft.com/office/officeart/2005/8/layout/cycle8"/>
    <dgm:cxn modelId="{8505BC0B-2F8B-1C4B-B5E3-D692EEA9C55C}" type="presOf" srcId="{AF58510C-04D8-49DE-AB36-9BC9EB22A7BA}" destId="{99F9D1BE-ECA9-42A7-BFA5-8AA08A31A8E7}" srcOrd="0" destOrd="0" presId="urn:microsoft.com/office/officeart/2005/8/layout/cycle8"/>
    <dgm:cxn modelId="{8927825C-C8F5-8849-B99E-DE825E9452EE}" type="presOf" srcId="{10F9D1F0-F832-421B-B183-60090E3CAD45}" destId="{504434AC-3557-4006-9142-04333EEFE91E}" srcOrd="0" destOrd="0" presId="urn:microsoft.com/office/officeart/2005/8/layout/cycle8"/>
    <dgm:cxn modelId="{630F6C8D-58B0-DC4D-9355-CE2756950239}" type="presOf" srcId="{BF44E8CF-F7A6-4562-AA45-BAD14788F195}" destId="{2BC85E40-692D-45E0-8F21-8484AFE6215B}" srcOrd="0" destOrd="0" presId="urn:microsoft.com/office/officeart/2005/8/layout/cycle8"/>
    <dgm:cxn modelId="{48BC4B9D-A219-4EB9-8F06-593ED67DD42D}" srcId="{AF58510C-04D8-49DE-AB36-9BC9EB22A7BA}" destId="{563256BB-19AE-4E4D-8311-BC35C702EDBC}" srcOrd="4" destOrd="0" parTransId="{7E46600A-556D-4996-8D2E-7D28ED728BC1}" sibTransId="{2F71236C-7F40-431F-90F2-4D99A095AE05}"/>
    <dgm:cxn modelId="{2B7087B2-62B8-42A4-B645-1F60AB7B1FCD}" srcId="{AF58510C-04D8-49DE-AB36-9BC9EB22A7BA}" destId="{BF44E8CF-F7A6-4562-AA45-BAD14788F195}" srcOrd="2" destOrd="0" parTransId="{428589F6-2E68-49B7-BF87-8B3746CAE8F6}" sibTransId="{55086982-A72D-48C8-A2D1-761397E78E92}"/>
    <dgm:cxn modelId="{8CF05963-AD82-F24E-A485-995D99FE9137}" type="presOf" srcId="{10F9D1F0-F832-421B-B183-60090E3CAD45}" destId="{5326126A-2608-4573-8E39-48209F930C75}" srcOrd="1" destOrd="0" presId="urn:microsoft.com/office/officeart/2005/8/layout/cycle8"/>
    <dgm:cxn modelId="{29E2403C-F7A6-5749-B25F-C60856F12934}" type="presOf" srcId="{64FC4717-F88C-4145-9066-E943E8610991}" destId="{9AAA1B6A-270B-422D-8431-300AFA16D0B1}" srcOrd="0" destOrd="0" presId="urn:microsoft.com/office/officeart/2005/8/layout/cycle8"/>
    <dgm:cxn modelId="{1098A1B2-4F2E-AE4E-82BA-C413C8201FF0}" type="presOf" srcId="{24468E17-6067-481B-9DA1-BEF087803BEC}" destId="{D01DA477-0EAC-4ABC-AE11-810A5B185611}" srcOrd="1" destOrd="0" presId="urn:microsoft.com/office/officeart/2005/8/layout/cycle8"/>
    <dgm:cxn modelId="{B61AFDAF-9107-AA4E-BA22-324CE8C77F8E}" type="presOf" srcId="{563256BB-19AE-4E4D-8311-BC35C702EDBC}" destId="{3900B959-9880-4810-8FF1-0B3FE99649EA}" srcOrd="1" destOrd="0" presId="urn:microsoft.com/office/officeart/2005/8/layout/cycle8"/>
    <dgm:cxn modelId="{B053D5FD-FE99-4EEA-9856-530E530F3281}" srcId="{AF58510C-04D8-49DE-AB36-9BC9EB22A7BA}" destId="{24468E17-6067-481B-9DA1-BEF087803BEC}" srcOrd="3" destOrd="0" parTransId="{F6A6ABC0-D582-4D67-87B0-DCEB86064D3A}" sibTransId="{AC7BD7AD-3F16-4EC5-BF7D-9E84B7B60D46}"/>
    <dgm:cxn modelId="{D59E6397-5421-7242-AD56-6974AE253F0E}" type="presOf" srcId="{24468E17-6067-481B-9DA1-BEF087803BEC}" destId="{033FE604-CF99-48FA-ABE1-05BFD5A6527B}" srcOrd="0" destOrd="0" presId="urn:microsoft.com/office/officeart/2005/8/layout/cycle8"/>
    <dgm:cxn modelId="{6A13F11A-41D2-C941-90AC-9F4872008E79}" type="presParOf" srcId="{99F9D1BE-ECA9-42A7-BFA5-8AA08A31A8E7}" destId="{504434AC-3557-4006-9142-04333EEFE91E}" srcOrd="0" destOrd="0" presId="urn:microsoft.com/office/officeart/2005/8/layout/cycle8"/>
    <dgm:cxn modelId="{0833A915-D2F5-B44D-A1DE-CA336883B8F8}" type="presParOf" srcId="{99F9D1BE-ECA9-42A7-BFA5-8AA08A31A8E7}" destId="{6190F166-BD83-4659-9960-CB4EEFA81447}" srcOrd="1" destOrd="0" presId="urn:microsoft.com/office/officeart/2005/8/layout/cycle8"/>
    <dgm:cxn modelId="{54E88E26-F6B3-B548-9BF7-CE337D4B13DA}" type="presParOf" srcId="{99F9D1BE-ECA9-42A7-BFA5-8AA08A31A8E7}" destId="{EC00BE63-7C37-4EB7-B078-A447BEE84B75}" srcOrd="2" destOrd="0" presId="urn:microsoft.com/office/officeart/2005/8/layout/cycle8"/>
    <dgm:cxn modelId="{D6175DAD-1710-8844-8253-F20108B2034A}" type="presParOf" srcId="{99F9D1BE-ECA9-42A7-BFA5-8AA08A31A8E7}" destId="{5326126A-2608-4573-8E39-48209F930C75}" srcOrd="3" destOrd="0" presId="urn:microsoft.com/office/officeart/2005/8/layout/cycle8"/>
    <dgm:cxn modelId="{1D4E8E8E-A5EF-AD41-ACA0-65066350E767}" type="presParOf" srcId="{99F9D1BE-ECA9-42A7-BFA5-8AA08A31A8E7}" destId="{9AAA1B6A-270B-422D-8431-300AFA16D0B1}" srcOrd="4" destOrd="0" presId="urn:microsoft.com/office/officeart/2005/8/layout/cycle8"/>
    <dgm:cxn modelId="{87A9A1F9-BD3D-5347-9EEA-5D4244375F13}" type="presParOf" srcId="{99F9D1BE-ECA9-42A7-BFA5-8AA08A31A8E7}" destId="{68BC532F-D402-4039-89BA-2DCDE28FB367}" srcOrd="5" destOrd="0" presId="urn:microsoft.com/office/officeart/2005/8/layout/cycle8"/>
    <dgm:cxn modelId="{48604A58-90B5-B745-891F-36934FE8E24D}" type="presParOf" srcId="{99F9D1BE-ECA9-42A7-BFA5-8AA08A31A8E7}" destId="{EE0BCA2D-D8A0-4E46-895E-ECD509EEC022}" srcOrd="6" destOrd="0" presId="urn:microsoft.com/office/officeart/2005/8/layout/cycle8"/>
    <dgm:cxn modelId="{0F2EFADD-6F8A-BA4B-8F42-6A110CC01E8C}" type="presParOf" srcId="{99F9D1BE-ECA9-42A7-BFA5-8AA08A31A8E7}" destId="{EABEDC14-4A32-4027-9307-34CBE598C4C7}" srcOrd="7" destOrd="0" presId="urn:microsoft.com/office/officeart/2005/8/layout/cycle8"/>
    <dgm:cxn modelId="{2104041C-AA9A-674E-B29B-6F01F4C9F08C}" type="presParOf" srcId="{99F9D1BE-ECA9-42A7-BFA5-8AA08A31A8E7}" destId="{2BC85E40-692D-45E0-8F21-8484AFE6215B}" srcOrd="8" destOrd="0" presId="urn:microsoft.com/office/officeart/2005/8/layout/cycle8"/>
    <dgm:cxn modelId="{38255A78-5923-0C4E-A626-9991A10FA413}" type="presParOf" srcId="{99F9D1BE-ECA9-42A7-BFA5-8AA08A31A8E7}" destId="{0FF5F595-D569-4EEA-BEF2-AFEA4D578DA3}" srcOrd="9" destOrd="0" presId="urn:microsoft.com/office/officeart/2005/8/layout/cycle8"/>
    <dgm:cxn modelId="{D0ACA73C-D9AD-AD4D-8522-E770213EB375}" type="presParOf" srcId="{99F9D1BE-ECA9-42A7-BFA5-8AA08A31A8E7}" destId="{778A7E02-A6DD-407A-A72D-285C3D809E61}" srcOrd="10" destOrd="0" presId="urn:microsoft.com/office/officeart/2005/8/layout/cycle8"/>
    <dgm:cxn modelId="{7C6D413F-E37B-8D49-8993-14E099892C80}" type="presParOf" srcId="{99F9D1BE-ECA9-42A7-BFA5-8AA08A31A8E7}" destId="{818A6778-6C34-4766-B47D-8EAC372986F0}" srcOrd="11" destOrd="0" presId="urn:microsoft.com/office/officeart/2005/8/layout/cycle8"/>
    <dgm:cxn modelId="{D8D1877F-75DA-D242-879D-D5D9CAF1FFA5}" type="presParOf" srcId="{99F9D1BE-ECA9-42A7-BFA5-8AA08A31A8E7}" destId="{033FE604-CF99-48FA-ABE1-05BFD5A6527B}" srcOrd="12" destOrd="0" presId="urn:microsoft.com/office/officeart/2005/8/layout/cycle8"/>
    <dgm:cxn modelId="{CE8CE0A3-7D93-544A-897D-821F4DF988D6}" type="presParOf" srcId="{99F9D1BE-ECA9-42A7-BFA5-8AA08A31A8E7}" destId="{DDAAE7DE-F608-4CAF-8908-9EF710811D2D}" srcOrd="13" destOrd="0" presId="urn:microsoft.com/office/officeart/2005/8/layout/cycle8"/>
    <dgm:cxn modelId="{23AFBEDC-1325-3945-BA86-83C348E2FF06}" type="presParOf" srcId="{99F9D1BE-ECA9-42A7-BFA5-8AA08A31A8E7}" destId="{1D14E597-8BB7-4116-91A0-4356540E1E24}" srcOrd="14" destOrd="0" presId="urn:microsoft.com/office/officeart/2005/8/layout/cycle8"/>
    <dgm:cxn modelId="{301594A4-37F4-3847-9C31-12C8400D9097}" type="presParOf" srcId="{99F9D1BE-ECA9-42A7-BFA5-8AA08A31A8E7}" destId="{D01DA477-0EAC-4ABC-AE11-810A5B185611}" srcOrd="15" destOrd="0" presId="urn:microsoft.com/office/officeart/2005/8/layout/cycle8"/>
    <dgm:cxn modelId="{F2593DAE-3DB5-4749-A422-2D7803A98FE9}" type="presParOf" srcId="{99F9D1BE-ECA9-42A7-BFA5-8AA08A31A8E7}" destId="{A8D7A7BD-AC31-4411-9C47-A64DF555305F}" srcOrd="16" destOrd="0" presId="urn:microsoft.com/office/officeart/2005/8/layout/cycle8"/>
    <dgm:cxn modelId="{8B95F91E-7337-DB44-A1C1-AEA649A598E1}" type="presParOf" srcId="{99F9D1BE-ECA9-42A7-BFA5-8AA08A31A8E7}" destId="{756FF6AD-2961-4FEF-ABF5-0BB729F9AD7B}" srcOrd="17" destOrd="0" presId="urn:microsoft.com/office/officeart/2005/8/layout/cycle8"/>
    <dgm:cxn modelId="{D8C5B2BD-6E66-CE4E-8FD0-74F9046B4530}" type="presParOf" srcId="{99F9D1BE-ECA9-42A7-BFA5-8AA08A31A8E7}" destId="{84D2C426-9BE3-4196-89A1-7B3F1D8E20F2}" srcOrd="18" destOrd="0" presId="urn:microsoft.com/office/officeart/2005/8/layout/cycle8"/>
    <dgm:cxn modelId="{9DB00761-E4DE-854E-9DD7-C27083A7207B}" type="presParOf" srcId="{99F9D1BE-ECA9-42A7-BFA5-8AA08A31A8E7}" destId="{3900B959-9880-4810-8FF1-0B3FE99649EA}" srcOrd="19" destOrd="0" presId="urn:microsoft.com/office/officeart/2005/8/layout/cycle8"/>
    <dgm:cxn modelId="{721366D6-D09E-C740-8814-D6D9B1616625}" type="presParOf" srcId="{99F9D1BE-ECA9-42A7-BFA5-8AA08A31A8E7}" destId="{4996A660-35B7-4316-A451-9004F4DFE98B}" srcOrd="20" destOrd="0" presId="urn:microsoft.com/office/officeart/2005/8/layout/cycle8"/>
    <dgm:cxn modelId="{E2B9D05C-5609-7345-9F81-4605F59E7EF7}" type="presParOf" srcId="{99F9D1BE-ECA9-42A7-BFA5-8AA08A31A8E7}" destId="{A0163614-BF5C-4F7A-B5FC-B665E6C4241E}" srcOrd="21" destOrd="0" presId="urn:microsoft.com/office/officeart/2005/8/layout/cycle8"/>
    <dgm:cxn modelId="{8840C718-D150-424D-A0C6-829F70E16866}" type="presParOf" srcId="{99F9D1BE-ECA9-42A7-BFA5-8AA08A31A8E7}" destId="{F795775A-7266-41D6-8E51-DFE0E420C706}" srcOrd="22" destOrd="0" presId="urn:microsoft.com/office/officeart/2005/8/layout/cycle8"/>
    <dgm:cxn modelId="{C1B291A5-3C3A-3B4C-81EB-F59C52919B1A}" type="presParOf" srcId="{99F9D1BE-ECA9-42A7-BFA5-8AA08A31A8E7}" destId="{A6B6219D-6CBF-468A-9A81-40F88CEAD9E0}" srcOrd="23" destOrd="0" presId="urn:microsoft.com/office/officeart/2005/8/layout/cycle8"/>
    <dgm:cxn modelId="{52986FF4-5D82-5F45-9A5E-512C2650B543}" type="presParOf" srcId="{99F9D1BE-ECA9-42A7-BFA5-8AA08A31A8E7}" destId="{4D7FEF2F-7AEB-4EB3-A2D9-8B8261AAAFEC}" srcOrd="2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BB86CE-2C1C-AA47-AE6C-7DD04A2F0981}">
      <dsp:nvSpPr>
        <dsp:cNvPr id="0" name=""/>
        <dsp:cNvSpPr/>
      </dsp:nvSpPr>
      <dsp:spPr>
        <a:xfrm rot="10800000">
          <a:off x="2117430" y="72"/>
          <a:ext cx="7134912" cy="128116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contourW="12700">
          <a:bevelT w="31750" h="127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4958" tIns="118110" rIns="220472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latin typeface="Calibri" charset="0"/>
            </a:rPr>
            <a:t>Внедрение </a:t>
          </a:r>
          <a:r>
            <a:rPr lang="ru-RU" sz="3100" b="1" u="sng" kern="1200" dirty="0" smtClean="0">
              <a:solidFill>
                <a:srgbClr val="FFFF00"/>
              </a:solidFill>
              <a:latin typeface="Calibri" charset="0"/>
            </a:rPr>
            <a:t>профессиональных стандартов</a:t>
          </a:r>
          <a:endParaRPr lang="ru-RU" sz="3100" b="1" kern="1200" dirty="0">
            <a:solidFill>
              <a:srgbClr val="FFFF00"/>
            </a:solidFill>
          </a:endParaRPr>
        </a:p>
      </dsp:txBody>
      <dsp:txXfrm rot="10800000">
        <a:off x="2437721" y="72"/>
        <a:ext cx="6814621" cy="1281164"/>
      </dsp:txXfrm>
    </dsp:sp>
    <dsp:sp modelId="{FD51D5CA-8556-9A47-9610-38FEE97D6E4E}">
      <dsp:nvSpPr>
        <dsp:cNvPr id="0" name=""/>
        <dsp:cNvSpPr/>
      </dsp:nvSpPr>
      <dsp:spPr>
        <a:xfrm>
          <a:off x="1476848" y="72"/>
          <a:ext cx="1281164" cy="1281164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100000"/>
                    </a14:imgEffect>
                    <a14:imgEffect>
                      <a14:colorTemperature colorTemp="9435"/>
                    </a14:imgEffect>
                    <a14:imgEffect>
                      <a14:saturation sat="235000"/>
                    </a14:imgEffect>
                    <a14:imgEffect>
                      <a14:brightnessContrast bright="-7000"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contourW="12700">
          <a:bevelT w="31750" h="12700"/>
          <a:contourClr>
            <a:schemeClr val="accent1">
              <a:tint val="50000"/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E035BA4C-B2A1-614B-9846-53DD84BBDBBD}">
      <dsp:nvSpPr>
        <dsp:cNvPr id="0" name=""/>
        <dsp:cNvSpPr/>
      </dsp:nvSpPr>
      <dsp:spPr>
        <a:xfrm rot="10800000">
          <a:off x="2117430" y="1663673"/>
          <a:ext cx="7134912" cy="128116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contourW="12700">
          <a:bevelT w="31750" h="127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4958" tIns="118110" rIns="220472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u="none" kern="1200" dirty="0" smtClean="0">
              <a:latin typeface="Calibri" charset="0"/>
            </a:rPr>
            <a:t>Новая процедура допуска к профессии - </a:t>
          </a:r>
          <a:r>
            <a:rPr lang="ru-RU" sz="3100" b="1" u="sng" kern="1200" dirty="0" smtClean="0">
              <a:solidFill>
                <a:srgbClr val="FFFF00"/>
              </a:solidFill>
              <a:latin typeface="Calibri" charset="0"/>
            </a:rPr>
            <a:t>аккредитация</a:t>
          </a:r>
          <a:endParaRPr lang="ru-RU" sz="3100" kern="1200" dirty="0">
            <a:latin typeface="Calibri" charset="0"/>
          </a:endParaRPr>
        </a:p>
      </dsp:txBody>
      <dsp:txXfrm rot="10800000">
        <a:off x="2437721" y="1663673"/>
        <a:ext cx="6814621" cy="1281164"/>
      </dsp:txXfrm>
    </dsp:sp>
    <dsp:sp modelId="{48FBFDD0-6AE7-A644-A65F-93BE273FE150}">
      <dsp:nvSpPr>
        <dsp:cNvPr id="0" name=""/>
        <dsp:cNvSpPr/>
      </dsp:nvSpPr>
      <dsp:spPr>
        <a:xfrm>
          <a:off x="1476848" y="1663673"/>
          <a:ext cx="1281164" cy="1281164"/>
        </a:xfrm>
        <a:prstGeom prst="ellipse">
          <a:avLst/>
        </a:prstGeom>
        <a:blipFill>
          <a:blip xmlns:r="http://schemas.openxmlformats.org/officeDocument/2006/relationships"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  <a14:imgEffect>
                      <a14:colorTemperature colorTemp="9435"/>
                    </a14:imgEffect>
                    <a14:imgEffect>
                      <a14:saturation sat="235000"/>
                    </a14:imgEffect>
                    <a14:imgEffect>
                      <a14:brightnessContrast bright="-7000"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contourW="12700">
          <a:bevelT w="31750" h="12700"/>
          <a:contourClr>
            <a:schemeClr val="accent1">
              <a:tint val="50000"/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15F02288-BB2E-AC43-A652-A96FA24AF55F}">
      <dsp:nvSpPr>
        <dsp:cNvPr id="0" name=""/>
        <dsp:cNvSpPr/>
      </dsp:nvSpPr>
      <dsp:spPr>
        <a:xfrm rot="10800000">
          <a:off x="2117430" y="3327275"/>
          <a:ext cx="7134912" cy="128116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contourW="12700">
          <a:bevelT w="31750" h="127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64958" tIns="118110" rIns="220472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latin typeface="Calibri" charset="0"/>
            </a:rPr>
            <a:t>Внедрение непрерывного медицинского образования - </a:t>
          </a:r>
          <a:r>
            <a:rPr lang="ru-RU" sz="3100" b="1" u="sng" kern="1200" dirty="0" smtClean="0">
              <a:solidFill>
                <a:srgbClr val="FFFF00"/>
              </a:solidFill>
              <a:latin typeface="Calibri" charset="0"/>
            </a:rPr>
            <a:t>НМО</a:t>
          </a:r>
          <a:endParaRPr lang="ru-RU" sz="3100" kern="1200" dirty="0">
            <a:latin typeface="Calibri" charset="0"/>
          </a:endParaRPr>
        </a:p>
      </dsp:txBody>
      <dsp:txXfrm rot="10800000">
        <a:off x="2437721" y="3327275"/>
        <a:ext cx="6814621" cy="1281164"/>
      </dsp:txXfrm>
    </dsp:sp>
    <dsp:sp modelId="{E1B0F8B0-F323-7E44-AB01-5416AC8CA044}">
      <dsp:nvSpPr>
        <dsp:cNvPr id="0" name=""/>
        <dsp:cNvSpPr/>
      </dsp:nvSpPr>
      <dsp:spPr>
        <a:xfrm>
          <a:off x="1476848" y="3327275"/>
          <a:ext cx="1281164" cy="1281164"/>
        </a:xfrm>
        <a:prstGeom prst="ellipse">
          <a:avLst/>
        </a:prstGeom>
        <a:blipFill>
          <a:blip xmlns:r="http://schemas.openxmlformats.org/officeDocument/2006/relationships"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100000"/>
                    </a14:imgEffect>
                    <a14:imgEffect>
                      <a14:colorTemperature colorTemp="9435"/>
                    </a14:imgEffect>
                    <a14:imgEffect>
                      <a14:saturation sat="235000"/>
                    </a14:imgEffect>
                    <a14:imgEffect>
                      <a14:brightnessContrast bright="-7000"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contourW="12700">
          <a:bevelT w="31750" h="12700"/>
          <a:contourClr>
            <a:schemeClr val="accent1">
              <a:tint val="50000"/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4434AC-3557-4006-9142-04333EEFE91E}">
      <dsp:nvSpPr>
        <dsp:cNvPr id="0" name=""/>
        <dsp:cNvSpPr/>
      </dsp:nvSpPr>
      <dsp:spPr>
        <a:xfrm>
          <a:off x="1631946" y="310987"/>
          <a:ext cx="4465779" cy="4473109"/>
        </a:xfrm>
        <a:prstGeom prst="pie">
          <a:avLst>
            <a:gd name="adj1" fmla="val 16200000"/>
            <a:gd name="adj2" fmla="val 2052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Актуальные темы</a:t>
          </a:r>
          <a:endParaRPr lang="ru-RU" sz="2000" kern="1200" dirty="0"/>
        </a:p>
      </dsp:txBody>
      <dsp:txXfrm>
        <a:off x="3961594" y="1062896"/>
        <a:ext cx="1435429" cy="958523"/>
      </dsp:txXfrm>
    </dsp:sp>
    <dsp:sp modelId="{9AAA1B6A-270B-422D-8431-300AFA16D0B1}">
      <dsp:nvSpPr>
        <dsp:cNvPr id="0" name=""/>
        <dsp:cNvSpPr/>
      </dsp:nvSpPr>
      <dsp:spPr>
        <a:xfrm>
          <a:off x="1538542" y="457524"/>
          <a:ext cx="4728282" cy="4415530"/>
        </a:xfrm>
        <a:prstGeom prst="pie">
          <a:avLst>
            <a:gd name="adj1" fmla="val 20520000"/>
            <a:gd name="adj2" fmla="val 324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Модульная структура</a:t>
          </a:r>
          <a:endParaRPr lang="ru-RU" sz="2000" kern="1200" dirty="0"/>
        </a:p>
      </dsp:txBody>
      <dsp:txXfrm>
        <a:off x="4583781" y="2475001"/>
        <a:ext cx="1407226" cy="1051316"/>
      </dsp:txXfrm>
    </dsp:sp>
    <dsp:sp modelId="{2BC85E40-692D-45E0-8F21-8484AFE6215B}">
      <dsp:nvSpPr>
        <dsp:cNvPr id="0" name=""/>
        <dsp:cNvSpPr/>
      </dsp:nvSpPr>
      <dsp:spPr>
        <a:xfrm>
          <a:off x="1595043" y="530065"/>
          <a:ext cx="4415530" cy="4415530"/>
        </a:xfrm>
        <a:prstGeom prst="pie">
          <a:avLst>
            <a:gd name="adj1" fmla="val 3240000"/>
            <a:gd name="adj2" fmla="val 756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Дискрет-ность</a:t>
          </a:r>
          <a:endParaRPr lang="ru-RU" sz="2000" kern="1200" dirty="0"/>
        </a:p>
      </dsp:txBody>
      <dsp:txXfrm>
        <a:off x="3172018" y="3631450"/>
        <a:ext cx="1261580" cy="1156448"/>
      </dsp:txXfrm>
    </dsp:sp>
    <dsp:sp modelId="{033FE604-CF99-48FA-ABE1-05BFD5A6527B}">
      <dsp:nvSpPr>
        <dsp:cNvPr id="0" name=""/>
        <dsp:cNvSpPr/>
      </dsp:nvSpPr>
      <dsp:spPr>
        <a:xfrm>
          <a:off x="1438031" y="457524"/>
          <a:ext cx="4529804" cy="4415530"/>
        </a:xfrm>
        <a:prstGeom prst="pie">
          <a:avLst>
            <a:gd name="adj1" fmla="val 7560000"/>
            <a:gd name="adj2" fmla="val 1188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Стажиров-ки</a:t>
          </a:r>
          <a:endParaRPr lang="ru-RU" sz="2000" kern="1200" dirty="0"/>
        </a:p>
      </dsp:txBody>
      <dsp:txXfrm>
        <a:off x="1702269" y="2475001"/>
        <a:ext cx="1348156" cy="1051316"/>
      </dsp:txXfrm>
    </dsp:sp>
    <dsp:sp modelId="{A8D7A7BD-AC31-4411-9C47-A64DF555305F}">
      <dsp:nvSpPr>
        <dsp:cNvPr id="0" name=""/>
        <dsp:cNvSpPr/>
      </dsp:nvSpPr>
      <dsp:spPr>
        <a:xfrm>
          <a:off x="1533015" y="339777"/>
          <a:ext cx="4415530" cy="4415530"/>
        </a:xfrm>
        <a:prstGeom prst="pie">
          <a:avLst>
            <a:gd name="adj1" fmla="val 11880000"/>
            <a:gd name="adj2" fmla="val 1620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Симуляцион-ный</a:t>
          </a:r>
          <a:r>
            <a:rPr lang="ru-RU" sz="2000" kern="1200" dirty="0" smtClean="0"/>
            <a:t> курс</a:t>
          </a:r>
          <a:endParaRPr lang="ru-RU" sz="2000" kern="1200" dirty="0"/>
        </a:p>
      </dsp:txBody>
      <dsp:txXfrm>
        <a:off x="2225833" y="1082006"/>
        <a:ext cx="1419277" cy="946185"/>
      </dsp:txXfrm>
    </dsp:sp>
    <dsp:sp modelId="{D5CA59B9-7807-DC41-B617-87CFFF2D907B}">
      <dsp:nvSpPr>
        <dsp:cNvPr id="0" name=""/>
        <dsp:cNvSpPr/>
      </dsp:nvSpPr>
      <dsp:spPr>
        <a:xfrm>
          <a:off x="1383313" y="66197"/>
          <a:ext cx="4962215" cy="4962215"/>
        </a:xfrm>
        <a:prstGeom prst="circularArrow">
          <a:avLst>
            <a:gd name="adj1" fmla="val 5085"/>
            <a:gd name="adj2" fmla="val 327528"/>
            <a:gd name="adj3" fmla="val 20192361"/>
            <a:gd name="adj4" fmla="val 16200324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C243BD-072E-564E-A76C-DABE9C365844}">
      <dsp:nvSpPr>
        <dsp:cNvPr id="0" name=""/>
        <dsp:cNvSpPr/>
      </dsp:nvSpPr>
      <dsp:spPr>
        <a:xfrm>
          <a:off x="1420515" y="184143"/>
          <a:ext cx="4962215" cy="4962215"/>
        </a:xfrm>
        <a:prstGeom prst="circularArrow">
          <a:avLst>
            <a:gd name="adj1" fmla="val 5085"/>
            <a:gd name="adj2" fmla="val 327528"/>
            <a:gd name="adj3" fmla="val 2912753"/>
            <a:gd name="adj4" fmla="val 20519953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95C6DD-EC69-F94A-AF9D-49F834B0647F}">
      <dsp:nvSpPr>
        <dsp:cNvPr id="0" name=""/>
        <dsp:cNvSpPr/>
      </dsp:nvSpPr>
      <dsp:spPr>
        <a:xfrm>
          <a:off x="1321700" y="256906"/>
          <a:ext cx="4962215" cy="4962215"/>
        </a:xfrm>
        <a:prstGeom prst="circularArrow">
          <a:avLst>
            <a:gd name="adj1" fmla="val 5085"/>
            <a:gd name="adj2" fmla="val 327528"/>
            <a:gd name="adj3" fmla="val 7232777"/>
            <a:gd name="adj4" fmla="val 3239695"/>
            <a:gd name="adj5" fmla="val 593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CACE57-5755-6841-BA4D-2C9DF6D7B27B}">
      <dsp:nvSpPr>
        <dsp:cNvPr id="0" name=""/>
        <dsp:cNvSpPr/>
      </dsp:nvSpPr>
      <dsp:spPr>
        <a:xfrm>
          <a:off x="1221042" y="184143"/>
          <a:ext cx="4962215" cy="4962215"/>
        </a:xfrm>
        <a:prstGeom prst="circularArrow">
          <a:avLst>
            <a:gd name="adj1" fmla="val 5085"/>
            <a:gd name="adj2" fmla="val 327528"/>
            <a:gd name="adj3" fmla="val 11552519"/>
            <a:gd name="adj4" fmla="val 7559718"/>
            <a:gd name="adj5" fmla="val 5932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C78BAD-8996-6144-AC04-7C58D62E5343}">
      <dsp:nvSpPr>
        <dsp:cNvPr id="0" name=""/>
        <dsp:cNvSpPr/>
      </dsp:nvSpPr>
      <dsp:spPr>
        <a:xfrm>
          <a:off x="1259881" y="66434"/>
          <a:ext cx="4962215" cy="4962215"/>
        </a:xfrm>
        <a:prstGeom prst="circularArrow">
          <a:avLst>
            <a:gd name="adj1" fmla="val 5085"/>
            <a:gd name="adj2" fmla="val 327528"/>
            <a:gd name="adj3" fmla="val 15872148"/>
            <a:gd name="adj4" fmla="val 11880111"/>
            <a:gd name="adj5" fmla="val 5932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99F09B-B020-41DD-95E1-A0B81CA8F0E3}">
      <dsp:nvSpPr>
        <dsp:cNvPr id="0" name=""/>
        <dsp:cNvSpPr/>
      </dsp:nvSpPr>
      <dsp:spPr>
        <a:xfrm>
          <a:off x="1004" y="809730"/>
          <a:ext cx="3656707" cy="18283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725" tIns="57150" rIns="85725" bIns="571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/>
            <a:t>Мероприятия</a:t>
          </a:r>
          <a:endParaRPr lang="ru-RU" sz="4500" kern="1200" dirty="0"/>
        </a:p>
      </dsp:txBody>
      <dsp:txXfrm>
        <a:off x="54555" y="863281"/>
        <a:ext cx="3549605" cy="1721251"/>
      </dsp:txXfrm>
    </dsp:sp>
    <dsp:sp modelId="{40978076-9280-4D07-B0AB-CAC834506C05}">
      <dsp:nvSpPr>
        <dsp:cNvPr id="0" name=""/>
        <dsp:cNvSpPr/>
      </dsp:nvSpPr>
      <dsp:spPr>
        <a:xfrm>
          <a:off x="366675" y="2638083"/>
          <a:ext cx="365670" cy="13712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71265"/>
              </a:lnTo>
              <a:lnTo>
                <a:pt x="365670" y="1371265"/>
              </a:lnTo>
            </a:path>
          </a:pathLst>
        </a:custGeom>
        <a:noFill/>
        <a:ln w="222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366310-4A27-4EC8-8695-68487BE1F58B}">
      <dsp:nvSpPr>
        <dsp:cNvPr id="0" name=""/>
        <dsp:cNvSpPr/>
      </dsp:nvSpPr>
      <dsp:spPr>
        <a:xfrm>
          <a:off x="732345" y="3095172"/>
          <a:ext cx="2925365" cy="18283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В режиме реального времени</a:t>
          </a:r>
          <a:endParaRPr lang="ru-RU" sz="22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Аудиторные занятия. конференции, </a:t>
          </a:r>
          <a:r>
            <a:rPr lang="ru-RU" sz="1700" kern="1200" dirty="0" err="1" smtClean="0"/>
            <a:t>симуляционные</a:t>
          </a:r>
          <a:r>
            <a:rPr lang="ru-RU" sz="1700" kern="1200" dirty="0" smtClean="0"/>
            <a:t> курсы, </a:t>
          </a:r>
          <a:r>
            <a:rPr lang="ru-RU" sz="1700" kern="1200" dirty="0" err="1" smtClean="0"/>
            <a:t>телелекции</a:t>
          </a:r>
          <a:endParaRPr lang="ru-RU" sz="1700" kern="1200" dirty="0"/>
        </a:p>
      </dsp:txBody>
      <dsp:txXfrm>
        <a:off x="785896" y="3148723"/>
        <a:ext cx="2818263" cy="1721251"/>
      </dsp:txXfrm>
    </dsp:sp>
    <dsp:sp modelId="{F08A6B9A-AE4F-4DF5-8D2B-3784A256E3BD}">
      <dsp:nvSpPr>
        <dsp:cNvPr id="0" name=""/>
        <dsp:cNvSpPr/>
      </dsp:nvSpPr>
      <dsp:spPr>
        <a:xfrm>
          <a:off x="4571888" y="809730"/>
          <a:ext cx="3656707" cy="18283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725" tIns="57150" rIns="85725" bIns="571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/>
            <a:t>Электронное обучение</a:t>
          </a:r>
          <a:endParaRPr lang="ru-RU" sz="4500" kern="1200" dirty="0"/>
        </a:p>
      </dsp:txBody>
      <dsp:txXfrm>
        <a:off x="4625439" y="863281"/>
        <a:ext cx="3549605" cy="1721251"/>
      </dsp:txXfrm>
    </dsp:sp>
    <dsp:sp modelId="{CF0852DC-B3E3-475C-B4B0-0822B90436F7}">
      <dsp:nvSpPr>
        <dsp:cNvPr id="0" name=""/>
        <dsp:cNvSpPr/>
      </dsp:nvSpPr>
      <dsp:spPr>
        <a:xfrm>
          <a:off x="4937559" y="2638083"/>
          <a:ext cx="365670" cy="13712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71265"/>
              </a:lnTo>
              <a:lnTo>
                <a:pt x="365670" y="1371265"/>
              </a:lnTo>
            </a:path>
          </a:pathLst>
        </a:custGeom>
        <a:noFill/>
        <a:ln w="222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5C4976-2374-4300-BF08-77FA2825FB70}">
      <dsp:nvSpPr>
        <dsp:cNvPr id="0" name=""/>
        <dsp:cNvSpPr/>
      </dsp:nvSpPr>
      <dsp:spPr>
        <a:xfrm>
          <a:off x="5303229" y="3095172"/>
          <a:ext cx="2925365" cy="18283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smtClean="0"/>
            <a:t>Самостоятельное обучение с тестовым контролем –</a:t>
          </a:r>
          <a:r>
            <a:rPr lang="ru-RU" sz="2200" b="1" kern="1200" smtClean="0"/>
            <a:t>электронные модули</a:t>
          </a:r>
          <a:endParaRPr lang="ru-RU" sz="2200" b="1" kern="1200" dirty="0"/>
        </a:p>
      </dsp:txBody>
      <dsp:txXfrm>
        <a:off x="5356780" y="3148723"/>
        <a:ext cx="2818263" cy="172125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93BF45-A746-DA40-904F-81BA24E7A422}">
      <dsp:nvSpPr>
        <dsp:cNvPr id="0" name=""/>
        <dsp:cNvSpPr/>
      </dsp:nvSpPr>
      <dsp:spPr>
        <a:xfrm rot="10800000">
          <a:off x="1700710" y="1886"/>
          <a:ext cx="5733104" cy="102663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2716" tIns="114300" rIns="21336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Регистрация с использованием ЕСИА</a:t>
          </a:r>
          <a:endParaRPr lang="ru-RU" sz="3000" kern="1200" dirty="0"/>
        </a:p>
      </dsp:txBody>
      <dsp:txXfrm rot="10800000">
        <a:off x="1957368" y="1886"/>
        <a:ext cx="5476446" cy="1026631"/>
      </dsp:txXfrm>
    </dsp:sp>
    <dsp:sp modelId="{A306FE3E-9FB9-B94B-8E43-14E6973063DF}">
      <dsp:nvSpPr>
        <dsp:cNvPr id="0" name=""/>
        <dsp:cNvSpPr/>
      </dsp:nvSpPr>
      <dsp:spPr>
        <a:xfrm>
          <a:off x="1187394" y="1886"/>
          <a:ext cx="1026631" cy="1026631"/>
        </a:xfrm>
        <a:prstGeom prst="ellipse">
          <a:avLst/>
        </a:prstGeom>
        <a:blipFill>
          <a:blip xmlns:r="http://schemas.openxmlformats.org/officeDocument/2006/relationships" r:embed="rId1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  <a14:imgEffect>
                      <a14:saturation sat="278000"/>
                    </a14:imgEffect>
                    <a14:imgEffect>
                      <a14:brightnessContrast bright="-28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296B1E6-3E75-154B-AFD5-E100D83A7DEB}">
      <dsp:nvSpPr>
        <dsp:cNvPr id="0" name=""/>
        <dsp:cNvSpPr/>
      </dsp:nvSpPr>
      <dsp:spPr>
        <a:xfrm rot="10800000">
          <a:off x="1700710" y="1334974"/>
          <a:ext cx="5733104" cy="102663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2716" tIns="114300" rIns="21336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Аутентификация в ФРМР</a:t>
          </a:r>
          <a:endParaRPr lang="ru-RU" sz="3000" kern="1200" dirty="0"/>
        </a:p>
      </dsp:txBody>
      <dsp:txXfrm rot="10800000">
        <a:off x="1957368" y="1334974"/>
        <a:ext cx="5476446" cy="1026631"/>
      </dsp:txXfrm>
    </dsp:sp>
    <dsp:sp modelId="{581FAEAF-649C-FC49-BD6B-57C08A7B7636}">
      <dsp:nvSpPr>
        <dsp:cNvPr id="0" name=""/>
        <dsp:cNvSpPr/>
      </dsp:nvSpPr>
      <dsp:spPr>
        <a:xfrm>
          <a:off x="1187394" y="1334974"/>
          <a:ext cx="1026631" cy="1026631"/>
        </a:xfrm>
        <a:prstGeom prst="ellipse">
          <a:avLst/>
        </a:prstGeom>
        <a:blipFill>
          <a:blip xmlns:r="http://schemas.openxmlformats.org/officeDocument/2006/relationships"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0CEC527-53D6-2B4B-A3DA-FE92EEBB48B2}">
      <dsp:nvSpPr>
        <dsp:cNvPr id="0" name=""/>
        <dsp:cNvSpPr/>
      </dsp:nvSpPr>
      <dsp:spPr>
        <a:xfrm rot="10800000">
          <a:off x="1700710" y="2668063"/>
          <a:ext cx="5733104" cy="102663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2716" tIns="114300" rIns="21336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Личный кабинет</a:t>
          </a:r>
          <a:endParaRPr lang="ru-RU" sz="3000" kern="1200" dirty="0"/>
        </a:p>
      </dsp:txBody>
      <dsp:txXfrm rot="10800000">
        <a:off x="1957368" y="2668063"/>
        <a:ext cx="5476446" cy="1026631"/>
      </dsp:txXfrm>
    </dsp:sp>
    <dsp:sp modelId="{94060360-3403-8044-9FD3-4D3367A82F46}">
      <dsp:nvSpPr>
        <dsp:cNvPr id="0" name=""/>
        <dsp:cNvSpPr/>
      </dsp:nvSpPr>
      <dsp:spPr>
        <a:xfrm>
          <a:off x="1187394" y="2668063"/>
          <a:ext cx="1026631" cy="1026631"/>
        </a:xfrm>
        <a:prstGeom prst="ellipse">
          <a:avLst/>
        </a:prstGeom>
        <a:blipFill>
          <a:blip xmlns:r="http://schemas.openxmlformats.org/officeDocument/2006/relationships" r:embed="rId5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37E3C96-38D9-BB4F-ABB4-FFCFEFD95EA5}">
      <dsp:nvSpPr>
        <dsp:cNvPr id="0" name=""/>
        <dsp:cNvSpPr/>
      </dsp:nvSpPr>
      <dsp:spPr>
        <a:xfrm rot="10800000">
          <a:off x="1700710" y="4001151"/>
          <a:ext cx="5733104" cy="102663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2716" tIns="114300" rIns="21336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Индивидуальный учебный план</a:t>
          </a:r>
          <a:endParaRPr lang="ru-RU" sz="3000" kern="1200" dirty="0"/>
        </a:p>
      </dsp:txBody>
      <dsp:txXfrm rot="10800000">
        <a:off x="1957368" y="4001151"/>
        <a:ext cx="5476446" cy="1026631"/>
      </dsp:txXfrm>
    </dsp:sp>
    <dsp:sp modelId="{2206CA80-6EB3-D74E-886E-38DC0856C203}">
      <dsp:nvSpPr>
        <dsp:cNvPr id="0" name=""/>
        <dsp:cNvSpPr/>
      </dsp:nvSpPr>
      <dsp:spPr>
        <a:xfrm>
          <a:off x="1187394" y="4001151"/>
          <a:ext cx="1026631" cy="1026631"/>
        </a:xfrm>
        <a:prstGeom prst="ellipse">
          <a:avLst/>
        </a:prstGeom>
        <a:blipFill>
          <a:blip xmlns:r="http://schemas.openxmlformats.org/officeDocument/2006/relationships" r:embed="rId7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784716-0E75-E84B-860C-30159CCDBA53}">
      <dsp:nvSpPr>
        <dsp:cNvPr id="0" name=""/>
        <dsp:cNvSpPr/>
      </dsp:nvSpPr>
      <dsp:spPr>
        <a:xfrm>
          <a:off x="0" y="0"/>
          <a:ext cx="6916368" cy="149529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Всероссийский единый государственный экзамен для медицинских специалистов (тесты </a:t>
          </a:r>
          <a:r>
            <a:rPr lang="en-US" sz="2200" kern="1200" dirty="0" smtClean="0"/>
            <a:t>MCQ </a:t>
          </a:r>
          <a:r>
            <a:rPr lang="ru-RU" sz="2200" kern="1200" dirty="0" smtClean="0"/>
            <a:t>с деперсонализацией ответов и автоматическим контролем)</a:t>
          </a:r>
          <a:endParaRPr lang="ru-RU" sz="2200" kern="1200" dirty="0"/>
        </a:p>
      </dsp:txBody>
      <dsp:txXfrm>
        <a:off x="43796" y="43796"/>
        <a:ext cx="5302824" cy="1407706"/>
      </dsp:txXfrm>
    </dsp:sp>
    <dsp:sp modelId="{7C9D4D58-4AEF-9B49-BDBC-C469AF7F8BE2}">
      <dsp:nvSpPr>
        <dsp:cNvPr id="0" name=""/>
        <dsp:cNvSpPr/>
      </dsp:nvSpPr>
      <dsp:spPr>
        <a:xfrm>
          <a:off x="610267" y="1744514"/>
          <a:ext cx="6916368" cy="149529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Объективный структурированный клинический экзамен</a:t>
          </a:r>
          <a:endParaRPr lang="ru-RU" sz="3200" kern="1200" dirty="0"/>
        </a:p>
      </dsp:txBody>
      <dsp:txXfrm>
        <a:off x="654063" y="1788310"/>
        <a:ext cx="5246564" cy="1407706"/>
      </dsp:txXfrm>
    </dsp:sp>
    <dsp:sp modelId="{4F2EBAEB-9C7F-CB4A-848F-99DF3361FB0A}">
      <dsp:nvSpPr>
        <dsp:cNvPr id="0" name=""/>
        <dsp:cNvSpPr/>
      </dsp:nvSpPr>
      <dsp:spPr>
        <a:xfrm>
          <a:off x="1220535" y="3489029"/>
          <a:ext cx="6916368" cy="149529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Структурированное собеседование</a:t>
          </a:r>
          <a:endParaRPr lang="ru-RU" sz="3200" kern="1200" dirty="0"/>
        </a:p>
      </dsp:txBody>
      <dsp:txXfrm>
        <a:off x="1264331" y="3532825"/>
        <a:ext cx="5246564" cy="1407706"/>
      </dsp:txXfrm>
    </dsp:sp>
    <dsp:sp modelId="{B959A61B-3E60-5C41-8CB5-657896620895}">
      <dsp:nvSpPr>
        <dsp:cNvPr id="0" name=""/>
        <dsp:cNvSpPr/>
      </dsp:nvSpPr>
      <dsp:spPr>
        <a:xfrm>
          <a:off x="5944424" y="1133934"/>
          <a:ext cx="971943" cy="97194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163111" y="1133934"/>
        <a:ext cx="534569" cy="731387"/>
      </dsp:txXfrm>
    </dsp:sp>
    <dsp:sp modelId="{862B685B-B46F-CA4C-B821-13EEC0F8534D}">
      <dsp:nvSpPr>
        <dsp:cNvPr id="0" name=""/>
        <dsp:cNvSpPr/>
      </dsp:nvSpPr>
      <dsp:spPr>
        <a:xfrm>
          <a:off x="6554692" y="2868480"/>
          <a:ext cx="971943" cy="97194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773379" y="2868480"/>
        <a:ext cx="534569" cy="731387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1EBC67-DAEA-0644-A846-579ECFF9746A}">
      <dsp:nvSpPr>
        <dsp:cNvPr id="0" name=""/>
        <dsp:cNvSpPr/>
      </dsp:nvSpPr>
      <dsp:spPr>
        <a:xfrm>
          <a:off x="0" y="0"/>
          <a:ext cx="6610334" cy="20161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Тестирование с деперсонализацией ответов и автоматическим контролем</a:t>
          </a:r>
          <a:endParaRPr lang="ru-RU" sz="3000" kern="1200" dirty="0"/>
        </a:p>
      </dsp:txBody>
      <dsp:txXfrm>
        <a:off x="59050" y="59050"/>
        <a:ext cx="4526515" cy="1898022"/>
      </dsp:txXfrm>
    </dsp:sp>
    <dsp:sp modelId="{DFCC7A7A-CA79-8F47-A727-1D29CBD036D4}">
      <dsp:nvSpPr>
        <dsp:cNvPr id="0" name=""/>
        <dsp:cNvSpPr/>
      </dsp:nvSpPr>
      <dsp:spPr>
        <a:xfrm>
          <a:off x="1166529" y="2464149"/>
          <a:ext cx="6610334" cy="20161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Объективный структурированный клинический экзамен по специальности</a:t>
          </a:r>
          <a:endParaRPr lang="ru-RU" sz="3200" kern="1200" dirty="0"/>
        </a:p>
      </dsp:txBody>
      <dsp:txXfrm>
        <a:off x="1225579" y="2523199"/>
        <a:ext cx="4015225" cy="1898022"/>
      </dsp:txXfrm>
    </dsp:sp>
    <dsp:sp modelId="{AB99694C-3D71-AC4E-90D1-AAF5DDC35277}">
      <dsp:nvSpPr>
        <dsp:cNvPr id="0" name=""/>
        <dsp:cNvSpPr/>
      </dsp:nvSpPr>
      <dsp:spPr>
        <a:xfrm>
          <a:off x="5299854" y="1584896"/>
          <a:ext cx="1310479" cy="1310479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5594712" y="1584896"/>
        <a:ext cx="720763" cy="986135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2C58C5-FF9E-1646-B0BF-32D7503EE37C}">
      <dsp:nvSpPr>
        <dsp:cNvPr id="0" name=""/>
        <dsp:cNvSpPr/>
      </dsp:nvSpPr>
      <dsp:spPr>
        <a:xfrm>
          <a:off x="0" y="0"/>
          <a:ext cx="6943282" cy="22806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Участие в НМО – портфолио специалиста – не менее 50 баллов в год</a:t>
          </a:r>
          <a:endParaRPr lang="ru-RU" sz="3500" kern="1200" dirty="0"/>
        </a:p>
      </dsp:txBody>
      <dsp:txXfrm>
        <a:off x="66798" y="66798"/>
        <a:ext cx="4586035" cy="2147072"/>
      </dsp:txXfrm>
    </dsp:sp>
    <dsp:sp modelId="{1CBAA48D-8DB4-1F4C-A7D7-72C08CC0EE2E}">
      <dsp:nvSpPr>
        <dsp:cNvPr id="0" name=""/>
        <dsp:cNvSpPr/>
      </dsp:nvSpPr>
      <dsp:spPr>
        <a:xfrm>
          <a:off x="1225285" y="2787483"/>
          <a:ext cx="6943282" cy="22806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Процедура </a:t>
          </a:r>
          <a:r>
            <a:rPr lang="ru-RU" sz="2400" kern="1200" dirty="0" err="1" smtClean="0"/>
            <a:t>реакредитации</a:t>
          </a:r>
          <a:r>
            <a:rPr lang="ru-RU" sz="2400" kern="1200" dirty="0" smtClean="0"/>
            <a:t> определяется профессиональным обществом по специальности в соответствии </a:t>
          </a:r>
          <a:r>
            <a:rPr lang="ru-RU" sz="2400" kern="1200" smtClean="0"/>
            <a:t>с проф.стандартом </a:t>
          </a:r>
          <a:endParaRPr lang="ru-RU" sz="2400" kern="1200" dirty="0"/>
        </a:p>
      </dsp:txBody>
      <dsp:txXfrm>
        <a:off x="1292083" y="2854281"/>
        <a:ext cx="4101967" cy="2147072"/>
      </dsp:txXfrm>
    </dsp:sp>
    <dsp:sp modelId="{50FF57EA-BEA4-6B47-A607-1FC7D4C10618}">
      <dsp:nvSpPr>
        <dsp:cNvPr id="0" name=""/>
        <dsp:cNvSpPr/>
      </dsp:nvSpPr>
      <dsp:spPr>
        <a:xfrm>
          <a:off x="5460848" y="1792858"/>
          <a:ext cx="1482434" cy="148243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5794396" y="1792858"/>
        <a:ext cx="815338" cy="11155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1D4D47-AEED-6541-A5D0-4FF17D8006AA}">
      <dsp:nvSpPr>
        <dsp:cNvPr id="0" name=""/>
        <dsp:cNvSpPr/>
      </dsp:nvSpPr>
      <dsp:spPr>
        <a:xfrm rot="10800000">
          <a:off x="2126317" y="1274"/>
          <a:ext cx="7087027" cy="1364957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1908" tIns="102870" rIns="192024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latin typeface="Calibri" charset="0"/>
            </a:rPr>
            <a:t>РАЗРАБОТАТЬ </a:t>
          </a:r>
          <a:r>
            <a:rPr lang="ru-RU" sz="2700" b="1" kern="1200" dirty="0" smtClean="0">
              <a:solidFill>
                <a:srgbClr val="FFFF00"/>
              </a:solidFill>
              <a:latin typeface="Calibri" charset="0"/>
            </a:rPr>
            <a:t>КАЧЕСТВЕННЫЕ</a:t>
          </a:r>
          <a:r>
            <a:rPr lang="ru-RU" sz="2700" kern="1200" dirty="0" smtClean="0">
              <a:solidFill>
                <a:srgbClr val="FFFF00"/>
              </a:solidFill>
              <a:latin typeface="Calibri" charset="0"/>
            </a:rPr>
            <a:t> </a:t>
          </a:r>
          <a:r>
            <a:rPr lang="ru-RU" sz="2700" kern="1200" dirty="0" smtClean="0">
              <a:latin typeface="Calibri" charset="0"/>
            </a:rPr>
            <a:t>ПРОФСТАНДАРТЫ</a:t>
          </a:r>
          <a:endParaRPr lang="ru-RU" sz="2700" kern="1200" dirty="0"/>
        </a:p>
      </dsp:txBody>
      <dsp:txXfrm rot="10800000">
        <a:off x="2467556" y="1274"/>
        <a:ext cx="6745788" cy="1364957"/>
      </dsp:txXfrm>
    </dsp:sp>
    <dsp:sp modelId="{AB03AA71-A842-4248-850E-E7D23539957A}">
      <dsp:nvSpPr>
        <dsp:cNvPr id="0" name=""/>
        <dsp:cNvSpPr/>
      </dsp:nvSpPr>
      <dsp:spPr>
        <a:xfrm>
          <a:off x="1443838" y="1274"/>
          <a:ext cx="1364957" cy="1364957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100000"/>
                    </a14:imgEffect>
                    <a14:imgEffect>
                      <a14:colorTemperature colorTemp="9435"/>
                    </a14:imgEffect>
                    <a14:imgEffect>
                      <a14:saturation sat="235000"/>
                    </a14:imgEffect>
                    <a14:imgEffect>
                      <a14:brightnessContrast bright="-7000"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CD03C0B-D1C1-4641-9F97-29B6353DD334}">
      <dsp:nvSpPr>
        <dsp:cNvPr id="0" name=""/>
        <dsp:cNvSpPr/>
      </dsp:nvSpPr>
      <dsp:spPr>
        <a:xfrm rot="10800000">
          <a:off x="2126317" y="1773681"/>
          <a:ext cx="7087027" cy="1364957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1908" tIns="102870" rIns="192024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latin typeface="Calibri" charset="0"/>
            </a:rPr>
            <a:t>СДЕЛАТЬ ПРОЦЕДУРУ ДОПУСКА ВРАЧЕЙ К ПРАКТИЧЕСКОЙ ДЕЯТЕЛЬНОСТИ </a:t>
          </a:r>
          <a:r>
            <a:rPr lang="ru-RU" sz="2700" b="1" kern="1200" dirty="0" smtClean="0">
              <a:solidFill>
                <a:srgbClr val="FFFF00"/>
              </a:solidFill>
              <a:latin typeface="Calibri" charset="0"/>
            </a:rPr>
            <a:t>НЕЗАВИСИМОЙ</a:t>
          </a:r>
          <a:endParaRPr lang="ru-RU" sz="2700" b="1" kern="1200" dirty="0">
            <a:solidFill>
              <a:srgbClr val="FFFF00"/>
            </a:solidFill>
          </a:endParaRPr>
        </a:p>
      </dsp:txBody>
      <dsp:txXfrm rot="10800000">
        <a:off x="2467556" y="1773681"/>
        <a:ext cx="6745788" cy="1364957"/>
      </dsp:txXfrm>
    </dsp:sp>
    <dsp:sp modelId="{9C76AECD-1C9C-DB48-97E5-24282B61D340}">
      <dsp:nvSpPr>
        <dsp:cNvPr id="0" name=""/>
        <dsp:cNvSpPr/>
      </dsp:nvSpPr>
      <dsp:spPr>
        <a:xfrm>
          <a:off x="1443838" y="1773681"/>
          <a:ext cx="1364957" cy="1364957"/>
        </a:xfrm>
        <a:prstGeom prst="ellipse">
          <a:avLst/>
        </a:prstGeom>
        <a:blipFill>
          <a:blip xmlns:r="http://schemas.openxmlformats.org/officeDocument/2006/relationships"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  <a14:imgEffect>
                      <a14:colorTemperature colorTemp="9435"/>
                    </a14:imgEffect>
                    <a14:imgEffect>
                      <a14:saturation sat="235000"/>
                    </a14:imgEffect>
                    <a14:imgEffect>
                      <a14:brightnessContrast bright="-8000"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F82EB97-C0E2-F84D-8A5A-3C235DD1AB3A}">
      <dsp:nvSpPr>
        <dsp:cNvPr id="0" name=""/>
        <dsp:cNvSpPr/>
      </dsp:nvSpPr>
      <dsp:spPr>
        <a:xfrm rot="10800000">
          <a:off x="2126317" y="3546088"/>
          <a:ext cx="7087027" cy="1364957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1908" tIns="102870" rIns="192024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latin typeface="Calibri" charset="0"/>
            </a:rPr>
            <a:t>ОБЕСПЕЧИТЬ </a:t>
          </a:r>
          <a:r>
            <a:rPr lang="ru-RU" sz="2700" b="1" kern="1200" dirty="0" smtClean="0">
              <a:solidFill>
                <a:srgbClr val="FFFF00"/>
              </a:solidFill>
              <a:latin typeface="Calibri" charset="0"/>
            </a:rPr>
            <a:t>КАЧЕСТВО</a:t>
          </a:r>
          <a:r>
            <a:rPr lang="ru-RU" sz="2700" kern="1200" dirty="0" smtClean="0">
              <a:solidFill>
                <a:srgbClr val="FFFF00"/>
              </a:solidFill>
              <a:latin typeface="Calibri" charset="0"/>
            </a:rPr>
            <a:t> </a:t>
          </a:r>
          <a:r>
            <a:rPr lang="ru-RU" sz="2700" kern="1200" dirty="0" smtClean="0">
              <a:latin typeface="Calibri" charset="0"/>
            </a:rPr>
            <a:t>ПРОЦЕССА ПОВЫШЕНИЯ КВАЛИФИКАЦИИ ВРАЧЕЙ</a:t>
          </a:r>
          <a:endParaRPr lang="ru-RU" sz="2700" kern="1200" dirty="0"/>
        </a:p>
      </dsp:txBody>
      <dsp:txXfrm rot="10800000">
        <a:off x="2467556" y="3546088"/>
        <a:ext cx="6745788" cy="1364957"/>
      </dsp:txXfrm>
    </dsp:sp>
    <dsp:sp modelId="{53222EBF-C10D-8C4E-A033-961953BEF98B}">
      <dsp:nvSpPr>
        <dsp:cNvPr id="0" name=""/>
        <dsp:cNvSpPr/>
      </dsp:nvSpPr>
      <dsp:spPr>
        <a:xfrm>
          <a:off x="1443838" y="3546088"/>
          <a:ext cx="1364957" cy="1364957"/>
        </a:xfrm>
        <a:prstGeom prst="ellipse">
          <a:avLst/>
        </a:prstGeom>
        <a:blipFill>
          <a:blip xmlns:r="http://schemas.openxmlformats.org/officeDocument/2006/relationships"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100000"/>
                    </a14:imgEffect>
                    <a14:imgEffect>
                      <a14:colorTemperature colorTemp="9435"/>
                    </a14:imgEffect>
                    <a14:imgEffect>
                      <a14:saturation sat="235000"/>
                    </a14:imgEffect>
                    <a14:imgEffect>
                      <a14:brightnessContrast bright="-7000"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226968-55AF-4E6B-BD5C-258A7192EABF}">
      <dsp:nvSpPr>
        <dsp:cNvPr id="0" name=""/>
        <dsp:cNvSpPr/>
      </dsp:nvSpPr>
      <dsp:spPr>
        <a:xfrm>
          <a:off x="0" y="10131"/>
          <a:ext cx="8208912" cy="1170000"/>
        </a:xfrm>
        <a:prstGeom prst="roundRect">
          <a:avLst/>
        </a:prstGeom>
        <a:solidFill>
          <a:schemeClr val="accent1">
            <a:lumMod val="7500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b="1" kern="1200" dirty="0" smtClean="0">
              <a:solidFill>
                <a:schemeClr val="bg1"/>
              </a:solidFill>
            </a:rPr>
            <a:t>НМО обязательно</a:t>
          </a:r>
          <a:endParaRPr lang="ru-RU" sz="5000" b="1" kern="1200" dirty="0">
            <a:solidFill>
              <a:schemeClr val="bg1"/>
            </a:solidFill>
          </a:endParaRPr>
        </a:p>
      </dsp:txBody>
      <dsp:txXfrm>
        <a:off x="57115" y="67246"/>
        <a:ext cx="8094682" cy="1055770"/>
      </dsp:txXfrm>
    </dsp:sp>
    <dsp:sp modelId="{967E5C50-3A05-4458-82BB-353EF573E64C}">
      <dsp:nvSpPr>
        <dsp:cNvPr id="0" name=""/>
        <dsp:cNvSpPr/>
      </dsp:nvSpPr>
      <dsp:spPr>
        <a:xfrm>
          <a:off x="0" y="1200007"/>
          <a:ext cx="8208912" cy="1164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0633" tIns="45720" rIns="256032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36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Для </a:t>
          </a:r>
          <a:r>
            <a:rPr lang="ru-RU" sz="3600" b="1" kern="1200" dirty="0" smtClean="0">
              <a:solidFill>
                <a:srgbClr val="FF0000"/>
              </a:solidFill>
            </a:rPr>
            <a:t>всех</a:t>
          </a:r>
          <a:r>
            <a:rPr lang="ru-RU" sz="36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 врачей</a:t>
          </a:r>
          <a:endParaRPr lang="ru-RU" sz="3600" b="1" kern="1200" dirty="0">
            <a:solidFill>
              <a:schemeClr val="tx1">
                <a:lumMod val="65000"/>
                <a:lumOff val="35000"/>
              </a:schemeClr>
            </a:solidFill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36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Регламентируется </a:t>
          </a:r>
          <a:r>
            <a:rPr lang="ru-RU" sz="3600" b="1" kern="1200" dirty="0" smtClean="0">
              <a:solidFill>
                <a:srgbClr val="FF0000"/>
              </a:solidFill>
            </a:rPr>
            <a:t>законом</a:t>
          </a:r>
          <a:endParaRPr lang="ru-RU" sz="3600" b="1" kern="1200" dirty="0">
            <a:solidFill>
              <a:srgbClr val="FF0000"/>
            </a:solidFill>
          </a:endParaRPr>
        </a:p>
      </dsp:txBody>
      <dsp:txXfrm>
        <a:off x="0" y="1200007"/>
        <a:ext cx="8208912" cy="1164375"/>
      </dsp:txXfrm>
    </dsp:sp>
    <dsp:sp modelId="{F3B34D48-13B3-44A1-B10D-DBD47836FCA8}">
      <dsp:nvSpPr>
        <dsp:cNvPr id="0" name=""/>
        <dsp:cNvSpPr/>
      </dsp:nvSpPr>
      <dsp:spPr>
        <a:xfrm>
          <a:off x="0" y="2364382"/>
          <a:ext cx="8208912" cy="1170000"/>
        </a:xfrm>
        <a:prstGeom prst="roundRect">
          <a:avLst/>
        </a:prstGeom>
        <a:solidFill>
          <a:schemeClr val="accent1">
            <a:lumMod val="7500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b="1" kern="1200" dirty="0" smtClean="0">
              <a:solidFill>
                <a:srgbClr val="FFFFFF"/>
              </a:solidFill>
            </a:rPr>
            <a:t>НМО учитывается при</a:t>
          </a:r>
          <a:endParaRPr lang="ru-RU" sz="5000" b="1" kern="1200" dirty="0">
            <a:solidFill>
              <a:srgbClr val="FFFFFF"/>
            </a:solidFill>
          </a:endParaRPr>
        </a:p>
      </dsp:txBody>
      <dsp:txXfrm>
        <a:off x="57115" y="2421497"/>
        <a:ext cx="8094682" cy="1055770"/>
      </dsp:txXfrm>
    </dsp:sp>
    <dsp:sp modelId="{B077229E-3DA6-4FB1-A67C-5D4DFE551B2B}">
      <dsp:nvSpPr>
        <dsp:cNvPr id="0" name=""/>
        <dsp:cNvSpPr/>
      </dsp:nvSpPr>
      <dsp:spPr>
        <a:xfrm>
          <a:off x="0" y="3534382"/>
          <a:ext cx="8208912" cy="1164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0633" tIns="63500" rIns="355600" bIns="63500" numCol="1" spcCol="1270" anchor="t" anchorCtr="0">
          <a:noAutofit/>
        </a:bodyPr>
        <a:lstStyle/>
        <a:p>
          <a:pPr marL="285750" lvl="1" indent="-285750" algn="l" defTabSz="1733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3900" b="1" kern="1200" dirty="0" smtClean="0">
              <a:solidFill>
                <a:srgbClr val="FF0000"/>
              </a:solidFill>
            </a:rPr>
            <a:t>Продлении</a:t>
          </a:r>
          <a:r>
            <a:rPr lang="ru-RU" sz="39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 лицензии врача (права на деятельность</a:t>
          </a:r>
          <a:r>
            <a:rPr lang="ru-RU" sz="3900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)</a:t>
          </a:r>
          <a:endParaRPr lang="ru-RU" sz="3900" kern="1200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0" y="3534382"/>
        <a:ext cx="8208912" cy="116437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226968-55AF-4E6B-BD5C-258A7192EABF}">
      <dsp:nvSpPr>
        <dsp:cNvPr id="0" name=""/>
        <dsp:cNvSpPr/>
      </dsp:nvSpPr>
      <dsp:spPr>
        <a:xfrm>
          <a:off x="0" y="163491"/>
          <a:ext cx="8195926" cy="1395632"/>
        </a:xfrm>
        <a:prstGeom prst="roundRect">
          <a:avLst/>
        </a:prstGeom>
        <a:solidFill>
          <a:schemeClr val="accent1">
            <a:lumMod val="7500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500" b="1" kern="1200" dirty="0" smtClean="0">
              <a:solidFill>
                <a:srgbClr val="FFFFFF"/>
              </a:solidFill>
            </a:rPr>
            <a:t>Требования к НМО устанавливаются</a:t>
          </a:r>
          <a:endParaRPr lang="ru-RU" sz="3500" b="1" kern="1200" dirty="0">
            <a:solidFill>
              <a:srgbClr val="FFFFFF"/>
            </a:solidFill>
          </a:endParaRPr>
        </a:p>
      </dsp:txBody>
      <dsp:txXfrm>
        <a:off x="68129" y="231620"/>
        <a:ext cx="8059668" cy="1259374"/>
      </dsp:txXfrm>
    </dsp:sp>
    <dsp:sp modelId="{967E5C50-3A05-4458-82BB-353EF573E64C}">
      <dsp:nvSpPr>
        <dsp:cNvPr id="0" name=""/>
        <dsp:cNvSpPr/>
      </dsp:nvSpPr>
      <dsp:spPr>
        <a:xfrm>
          <a:off x="0" y="1559123"/>
          <a:ext cx="8195926" cy="887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0221" tIns="44450" rIns="248920" bIns="4445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700" b="1" kern="1200" dirty="0" smtClean="0">
              <a:solidFill>
                <a:srgbClr val="FF0000"/>
              </a:solidFill>
            </a:rPr>
            <a:t>Профессиональными</a:t>
          </a:r>
          <a:r>
            <a:rPr lang="ru-RU" sz="2700" b="1" kern="1200" baseline="0" dirty="0" smtClean="0">
              <a:solidFill>
                <a:srgbClr val="FF0000"/>
              </a:solidFill>
            </a:rPr>
            <a:t> обществами</a:t>
          </a:r>
          <a:endParaRPr lang="ru-RU" sz="2700" b="1" kern="1200" dirty="0">
            <a:solidFill>
              <a:srgbClr val="FF0000"/>
            </a:solidFill>
          </a:endParaRP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700" b="1" kern="1200" dirty="0" smtClean="0"/>
            <a:t>И/или органами управления здравоохранением</a:t>
          </a:r>
          <a:endParaRPr lang="ru-RU" sz="2700" b="1" kern="1200" dirty="0"/>
        </a:p>
      </dsp:txBody>
      <dsp:txXfrm>
        <a:off x="0" y="1559123"/>
        <a:ext cx="8195926" cy="887512"/>
      </dsp:txXfrm>
    </dsp:sp>
    <dsp:sp modelId="{F3B34D48-13B3-44A1-B10D-DBD47836FCA8}">
      <dsp:nvSpPr>
        <dsp:cNvPr id="0" name=""/>
        <dsp:cNvSpPr/>
      </dsp:nvSpPr>
      <dsp:spPr>
        <a:xfrm>
          <a:off x="0" y="2446636"/>
          <a:ext cx="8195926" cy="1254887"/>
        </a:xfrm>
        <a:prstGeom prst="roundRect">
          <a:avLst/>
        </a:prstGeom>
        <a:solidFill>
          <a:schemeClr val="accent1">
            <a:lumMod val="7500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1" kern="1200" dirty="0" smtClean="0">
              <a:solidFill>
                <a:srgbClr val="FFFFFF"/>
              </a:solidFill>
            </a:rPr>
            <a:t>Мероприятия</a:t>
          </a:r>
          <a:r>
            <a:rPr lang="ru-RU" sz="3500" b="1" kern="1200" baseline="0" dirty="0" smtClean="0">
              <a:solidFill>
                <a:srgbClr val="FFFFFF"/>
              </a:solidFill>
            </a:rPr>
            <a:t> НМО проводятся</a:t>
          </a:r>
          <a:endParaRPr lang="ru-RU" sz="3500" b="1" kern="1200" dirty="0">
            <a:solidFill>
              <a:srgbClr val="FFFFFF"/>
            </a:solidFill>
          </a:endParaRPr>
        </a:p>
      </dsp:txBody>
      <dsp:txXfrm>
        <a:off x="61259" y="2507895"/>
        <a:ext cx="8073408" cy="1132369"/>
      </dsp:txXfrm>
    </dsp:sp>
    <dsp:sp modelId="{B077229E-3DA6-4FB1-A67C-5D4DFE551B2B}">
      <dsp:nvSpPr>
        <dsp:cNvPr id="0" name=""/>
        <dsp:cNvSpPr/>
      </dsp:nvSpPr>
      <dsp:spPr>
        <a:xfrm>
          <a:off x="0" y="3701523"/>
          <a:ext cx="8195926" cy="887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0221" tIns="44450" rIns="248920" bIns="4445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700" b="1" kern="1200" dirty="0" smtClean="0">
              <a:solidFill>
                <a:srgbClr val="FF0000"/>
              </a:solidFill>
            </a:rPr>
            <a:t>Профессиональными</a:t>
          </a:r>
          <a:r>
            <a:rPr lang="ru-RU" sz="2700" b="1" kern="1200" baseline="0" dirty="0" smtClean="0">
              <a:solidFill>
                <a:srgbClr val="FF0000"/>
              </a:solidFill>
            </a:rPr>
            <a:t> обществами</a:t>
          </a:r>
          <a:endParaRPr lang="ru-RU" sz="2700" b="1" kern="1200" dirty="0">
            <a:solidFill>
              <a:srgbClr val="FF0000"/>
            </a:solidFill>
          </a:endParaRP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700" b="1" kern="1200" dirty="0" smtClean="0"/>
            <a:t>Вузами</a:t>
          </a:r>
          <a:endParaRPr lang="ru-RU" sz="2700" b="1" kern="1200" dirty="0"/>
        </a:p>
      </dsp:txBody>
      <dsp:txXfrm>
        <a:off x="0" y="3701523"/>
        <a:ext cx="8195926" cy="88751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226968-55AF-4E6B-BD5C-258A7192EABF}">
      <dsp:nvSpPr>
        <dsp:cNvPr id="0" name=""/>
        <dsp:cNvSpPr/>
      </dsp:nvSpPr>
      <dsp:spPr>
        <a:xfrm>
          <a:off x="0" y="0"/>
          <a:ext cx="7979903" cy="1094242"/>
        </a:xfrm>
        <a:prstGeom prst="roundRect">
          <a:avLst/>
        </a:prstGeom>
        <a:solidFill>
          <a:schemeClr val="accent1">
            <a:lumMod val="7500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900" b="1" kern="1200" dirty="0" smtClean="0">
              <a:solidFill>
                <a:srgbClr val="FFFFFF"/>
              </a:solidFill>
            </a:rPr>
            <a:t>Среднее число часов (кредитов) НМО</a:t>
          </a:r>
          <a:endParaRPr lang="ru-RU" sz="2900" b="1" kern="1200" dirty="0">
            <a:solidFill>
              <a:srgbClr val="FFFFFF"/>
            </a:solidFill>
          </a:endParaRPr>
        </a:p>
      </dsp:txBody>
      <dsp:txXfrm>
        <a:off x="53416" y="53416"/>
        <a:ext cx="7873071" cy="987410"/>
      </dsp:txXfrm>
    </dsp:sp>
    <dsp:sp modelId="{967E5C50-3A05-4458-82BB-353EF573E64C}">
      <dsp:nvSpPr>
        <dsp:cNvPr id="0" name=""/>
        <dsp:cNvSpPr/>
      </dsp:nvSpPr>
      <dsp:spPr>
        <a:xfrm>
          <a:off x="0" y="1095091"/>
          <a:ext cx="7979903" cy="16799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362" tIns="40640" rIns="227584" bIns="40640" numCol="1" spcCol="1270" anchor="t" anchorCtr="0">
          <a:noAutofit/>
        </a:bodyPr>
        <a:lstStyle/>
        <a:p>
          <a:pPr marL="285750" lvl="1" indent="-285750" algn="ctr" defTabSz="1422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3200" b="1" kern="1200" dirty="0" smtClean="0">
              <a:solidFill>
                <a:srgbClr val="FF0000"/>
              </a:solidFill>
            </a:rPr>
            <a:t>250 ч</a:t>
          </a:r>
          <a:r>
            <a:rPr lang="ru-RU" sz="3200" b="1" kern="1200" dirty="0" smtClean="0"/>
            <a:t>. за 5 лет</a:t>
          </a:r>
          <a:endParaRPr lang="ru-RU" sz="3200" b="1" kern="1200" dirty="0"/>
        </a:p>
        <a:p>
          <a:pPr marL="285750" lvl="1" indent="-285750" algn="ctr" defTabSz="1422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3200" b="1" kern="1200" dirty="0" smtClean="0"/>
            <a:t>≈ </a:t>
          </a:r>
          <a:r>
            <a:rPr lang="ru-RU" sz="3200" b="1" kern="1200" dirty="0" smtClean="0">
              <a:solidFill>
                <a:srgbClr val="FF0000"/>
              </a:solidFill>
            </a:rPr>
            <a:t>50 ч.</a:t>
          </a:r>
          <a:r>
            <a:rPr lang="ru-RU" sz="3200" b="1" kern="1200" dirty="0" smtClean="0"/>
            <a:t> в год</a:t>
          </a:r>
          <a:endParaRPr lang="ru-RU" sz="3200" b="1" kern="1200" dirty="0"/>
        </a:p>
      </dsp:txBody>
      <dsp:txXfrm>
        <a:off x="0" y="1095091"/>
        <a:ext cx="7979903" cy="1679932"/>
      </dsp:txXfrm>
    </dsp:sp>
    <dsp:sp modelId="{F3B34D48-13B3-44A1-B10D-DBD47836FCA8}">
      <dsp:nvSpPr>
        <dsp:cNvPr id="0" name=""/>
        <dsp:cNvSpPr/>
      </dsp:nvSpPr>
      <dsp:spPr>
        <a:xfrm>
          <a:off x="0" y="2367617"/>
          <a:ext cx="7979903" cy="1094242"/>
        </a:xfrm>
        <a:prstGeom prst="roundRect">
          <a:avLst/>
        </a:prstGeom>
        <a:solidFill>
          <a:schemeClr val="accent1">
            <a:lumMod val="7500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solidFill>
                <a:srgbClr val="FFFFFF"/>
              </a:solidFill>
            </a:rPr>
            <a:t>Обязательно оценивается качество</a:t>
          </a:r>
          <a:r>
            <a:rPr lang="ru-RU" sz="2900" b="1" kern="1200" baseline="0" dirty="0" smtClean="0">
              <a:solidFill>
                <a:srgbClr val="FFFFFF"/>
              </a:solidFill>
            </a:rPr>
            <a:t> образовательных мероприятий и материалов</a:t>
          </a:r>
        </a:p>
      </dsp:txBody>
      <dsp:txXfrm>
        <a:off x="53416" y="2421033"/>
        <a:ext cx="7873071" cy="987410"/>
      </dsp:txXfrm>
    </dsp:sp>
    <dsp:sp modelId="{B077229E-3DA6-4FB1-A67C-5D4DFE551B2B}">
      <dsp:nvSpPr>
        <dsp:cNvPr id="0" name=""/>
        <dsp:cNvSpPr/>
      </dsp:nvSpPr>
      <dsp:spPr>
        <a:xfrm>
          <a:off x="0" y="3473358"/>
          <a:ext cx="7979903" cy="8104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362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800" b="1" kern="1200" baseline="0" dirty="0" smtClean="0">
              <a:solidFill>
                <a:srgbClr val="FF0000"/>
              </a:solidFill>
            </a:rPr>
            <a:t>независимой</a:t>
          </a:r>
          <a:r>
            <a:rPr lang="ru-RU" sz="2800" b="1" kern="1200" baseline="0" dirty="0" smtClean="0"/>
            <a:t> комиссией при профессиональном обществе</a:t>
          </a:r>
          <a:endParaRPr lang="ru-RU" sz="2800" b="1" kern="1200" dirty="0"/>
        </a:p>
      </dsp:txBody>
      <dsp:txXfrm>
        <a:off x="0" y="3473358"/>
        <a:ext cx="7979903" cy="81040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31BE54-F64E-8E4D-A4ED-0DEA639625BB}">
      <dsp:nvSpPr>
        <dsp:cNvPr id="0" name=""/>
        <dsp:cNvSpPr/>
      </dsp:nvSpPr>
      <dsp:spPr>
        <a:xfrm>
          <a:off x="877429" y="2492140"/>
          <a:ext cx="582272" cy="16696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1136" y="0"/>
              </a:lnTo>
              <a:lnTo>
                <a:pt x="291136" y="1669658"/>
              </a:lnTo>
              <a:lnTo>
                <a:pt x="582272" y="166965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 dirty="0"/>
        </a:p>
      </dsp:txBody>
      <dsp:txXfrm>
        <a:off x="1124358" y="3282762"/>
        <a:ext cx="88413" cy="88413"/>
      </dsp:txXfrm>
    </dsp:sp>
    <dsp:sp modelId="{1B3E018C-A147-F042-8AD8-6797AC845194}">
      <dsp:nvSpPr>
        <dsp:cNvPr id="0" name=""/>
        <dsp:cNvSpPr/>
      </dsp:nvSpPr>
      <dsp:spPr>
        <a:xfrm>
          <a:off x="877429" y="2492140"/>
          <a:ext cx="582272" cy="5728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1136" y="0"/>
              </a:lnTo>
              <a:lnTo>
                <a:pt x="291136" y="572871"/>
              </a:lnTo>
              <a:lnTo>
                <a:pt x="582272" y="57287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1148144" y="2758155"/>
        <a:ext cx="40841" cy="40841"/>
      </dsp:txXfrm>
    </dsp:sp>
    <dsp:sp modelId="{9D88C75B-110E-8B42-8223-A9DA98DCA390}">
      <dsp:nvSpPr>
        <dsp:cNvPr id="0" name=""/>
        <dsp:cNvSpPr/>
      </dsp:nvSpPr>
      <dsp:spPr>
        <a:xfrm>
          <a:off x="877429" y="1968225"/>
          <a:ext cx="582272" cy="523914"/>
        </a:xfrm>
        <a:custGeom>
          <a:avLst/>
          <a:gdLst/>
          <a:ahLst/>
          <a:cxnLst/>
          <a:rect l="0" t="0" r="0" b="0"/>
          <a:pathLst>
            <a:path>
              <a:moveTo>
                <a:pt x="0" y="523914"/>
              </a:moveTo>
              <a:lnTo>
                <a:pt x="291136" y="523914"/>
              </a:lnTo>
              <a:lnTo>
                <a:pt x="291136" y="0"/>
              </a:lnTo>
              <a:lnTo>
                <a:pt x="582272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1148983" y="2210601"/>
        <a:ext cx="39164" cy="39164"/>
      </dsp:txXfrm>
    </dsp:sp>
    <dsp:sp modelId="{0330EEAD-F71A-A14B-B2BB-B8A189360FD3}">
      <dsp:nvSpPr>
        <dsp:cNvPr id="0" name=""/>
        <dsp:cNvSpPr/>
      </dsp:nvSpPr>
      <dsp:spPr>
        <a:xfrm>
          <a:off x="877429" y="835692"/>
          <a:ext cx="582272" cy="1656447"/>
        </a:xfrm>
        <a:custGeom>
          <a:avLst/>
          <a:gdLst/>
          <a:ahLst/>
          <a:cxnLst/>
          <a:rect l="0" t="0" r="0" b="0"/>
          <a:pathLst>
            <a:path>
              <a:moveTo>
                <a:pt x="0" y="1656447"/>
              </a:moveTo>
              <a:lnTo>
                <a:pt x="291136" y="1656447"/>
              </a:lnTo>
              <a:lnTo>
                <a:pt x="291136" y="0"/>
              </a:lnTo>
              <a:lnTo>
                <a:pt x="582272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 dirty="0"/>
        </a:p>
      </dsp:txBody>
      <dsp:txXfrm>
        <a:off x="1124670" y="1620021"/>
        <a:ext cx="87790" cy="87790"/>
      </dsp:txXfrm>
    </dsp:sp>
    <dsp:sp modelId="{D429535C-8E34-4243-9BFE-87B5F666C50C}">
      <dsp:nvSpPr>
        <dsp:cNvPr id="0" name=""/>
        <dsp:cNvSpPr/>
      </dsp:nvSpPr>
      <dsp:spPr>
        <a:xfrm rot="16200000">
          <a:off x="-1477383" y="2053425"/>
          <a:ext cx="3832195" cy="877429"/>
        </a:xfrm>
        <a:prstGeom prst="rect">
          <a:avLst/>
        </a:prstGeom>
        <a:solidFill>
          <a:schemeClr val="accent2"/>
        </a:soli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kern="1200" dirty="0" smtClean="0"/>
            <a:t>СОВЕТ</a:t>
          </a:r>
          <a:endParaRPr lang="ru-RU" sz="6000" kern="1200" dirty="0"/>
        </a:p>
      </dsp:txBody>
      <dsp:txXfrm>
        <a:off x="-1477383" y="2053425"/>
        <a:ext cx="3832195" cy="877429"/>
      </dsp:txXfrm>
    </dsp:sp>
    <dsp:sp modelId="{37137555-B312-D94D-9686-C0B4CEB1CDE1}">
      <dsp:nvSpPr>
        <dsp:cNvPr id="0" name=""/>
        <dsp:cNvSpPr/>
      </dsp:nvSpPr>
      <dsp:spPr>
        <a:xfrm>
          <a:off x="1459702" y="361231"/>
          <a:ext cx="6941544" cy="948922"/>
        </a:xfrm>
        <a:prstGeom prst="rect">
          <a:avLst/>
        </a:prstGeom>
        <a:solidFill>
          <a:schemeClr val="bg1">
            <a:lumMod val="95000"/>
          </a:schemeClr>
        </a:solidFill>
        <a:ln>
          <a:solidFill>
            <a:schemeClr val="bg1"/>
          </a:solidFill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</a:rPr>
            <a:t>РГ № 1 </a:t>
          </a:r>
          <a:r>
            <a:rPr lang="ru-RU" sz="1800" b="1" kern="1200" dirty="0" smtClean="0">
              <a:solidFill>
                <a:schemeClr val="tx1"/>
              </a:solidFill>
            </a:rPr>
            <a:t>‒ по разработке нормативных документов по развитию  НМО </a:t>
          </a:r>
          <a:r>
            <a:rPr lang="ru-RU" sz="1800" b="0" kern="1200" dirty="0" smtClean="0">
              <a:solidFill>
                <a:schemeClr val="tx1"/>
              </a:solidFill>
            </a:rPr>
            <a:t>(Андрей Алексеевич Свистунов)</a:t>
          </a:r>
          <a:endParaRPr lang="ru-RU" sz="1800" b="0" kern="1200" dirty="0">
            <a:solidFill>
              <a:schemeClr val="tx1"/>
            </a:solidFill>
          </a:endParaRPr>
        </a:p>
      </dsp:txBody>
      <dsp:txXfrm>
        <a:off x="1459702" y="361231"/>
        <a:ext cx="6941544" cy="948922"/>
      </dsp:txXfrm>
    </dsp:sp>
    <dsp:sp modelId="{A241B44E-EF0E-4846-ADA7-08196645D266}">
      <dsp:nvSpPr>
        <dsp:cNvPr id="0" name=""/>
        <dsp:cNvSpPr/>
      </dsp:nvSpPr>
      <dsp:spPr>
        <a:xfrm>
          <a:off x="1459702" y="1529510"/>
          <a:ext cx="6990124" cy="877429"/>
        </a:xfrm>
        <a:prstGeom prst="rect">
          <a:avLst/>
        </a:prstGeom>
        <a:solidFill>
          <a:schemeClr val="bg1">
            <a:lumMod val="95000"/>
          </a:schemeClr>
        </a:solidFill>
        <a:ln>
          <a:solidFill>
            <a:schemeClr val="bg1"/>
          </a:solidFill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</a:rPr>
            <a:t>РГ № 2 </a:t>
          </a:r>
          <a:r>
            <a:rPr lang="ru-RU" sz="1800" b="1" kern="1200" dirty="0" smtClean="0">
              <a:solidFill>
                <a:schemeClr val="tx1"/>
              </a:solidFill>
            </a:rPr>
            <a:t>‒ по методологии создания учебных и контрольно-измерительных материалов </a:t>
          </a:r>
          <a:r>
            <a:rPr lang="ru-RU" sz="1800" b="0" kern="1200" dirty="0" smtClean="0">
              <a:solidFill>
                <a:schemeClr val="tx1"/>
              </a:solidFill>
            </a:rPr>
            <a:t>(Александр Григорьевич Чучалин)</a:t>
          </a:r>
          <a:endParaRPr lang="ru-RU" sz="1800" b="0" kern="1200" dirty="0">
            <a:solidFill>
              <a:schemeClr val="tx1"/>
            </a:solidFill>
          </a:endParaRPr>
        </a:p>
      </dsp:txBody>
      <dsp:txXfrm>
        <a:off x="1459702" y="1529510"/>
        <a:ext cx="6990124" cy="877429"/>
      </dsp:txXfrm>
    </dsp:sp>
    <dsp:sp modelId="{FB62C046-75A0-9545-8D29-F006EA025A8E}">
      <dsp:nvSpPr>
        <dsp:cNvPr id="0" name=""/>
        <dsp:cNvSpPr/>
      </dsp:nvSpPr>
      <dsp:spPr>
        <a:xfrm>
          <a:off x="1459702" y="2626297"/>
          <a:ext cx="6983706" cy="877429"/>
        </a:xfrm>
        <a:prstGeom prst="rect">
          <a:avLst/>
        </a:prstGeom>
        <a:solidFill>
          <a:schemeClr val="bg1">
            <a:lumMod val="95000"/>
          </a:schemeClr>
        </a:solidFill>
        <a:ln>
          <a:solidFill>
            <a:schemeClr val="bg1"/>
          </a:solidFill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</a:rPr>
            <a:t>РГ № 3 </a:t>
          </a:r>
          <a:r>
            <a:rPr lang="ru-RU" sz="1800" b="1" kern="1200" dirty="0" smtClean="0">
              <a:solidFill>
                <a:schemeClr val="tx1"/>
              </a:solidFill>
            </a:rPr>
            <a:t>‒ по внедрению инновационных образовательных технологий в НМО  и проведению пилотных проектов </a:t>
          </a:r>
          <a:r>
            <a:rPr lang="ru-RU" sz="1800" b="0" kern="1200" dirty="0" smtClean="0">
              <a:solidFill>
                <a:schemeClr val="tx1"/>
              </a:solidFill>
            </a:rPr>
            <a:t>(Гузель Эрнстовна Улумбекова) </a:t>
          </a:r>
          <a:endParaRPr lang="ru-RU" sz="1800" b="0" kern="1200" dirty="0">
            <a:solidFill>
              <a:schemeClr val="tx1"/>
            </a:solidFill>
          </a:endParaRPr>
        </a:p>
      </dsp:txBody>
      <dsp:txXfrm>
        <a:off x="1459702" y="2626297"/>
        <a:ext cx="6983706" cy="877429"/>
      </dsp:txXfrm>
    </dsp:sp>
    <dsp:sp modelId="{9D1ECE26-B28E-B546-994A-DC33DDC99A21}">
      <dsp:nvSpPr>
        <dsp:cNvPr id="0" name=""/>
        <dsp:cNvSpPr/>
      </dsp:nvSpPr>
      <dsp:spPr>
        <a:xfrm>
          <a:off x="1459702" y="3723084"/>
          <a:ext cx="7010557" cy="877429"/>
        </a:xfrm>
        <a:prstGeom prst="rect">
          <a:avLst/>
        </a:prstGeom>
        <a:solidFill>
          <a:schemeClr val="bg1">
            <a:lumMod val="95000"/>
          </a:schemeClr>
        </a:solidFill>
        <a:ln>
          <a:solidFill>
            <a:schemeClr val="bg1"/>
          </a:solidFill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</a:rPr>
            <a:t>Комиссия</a:t>
          </a:r>
          <a:r>
            <a:rPr lang="ru-RU" sz="1800" b="1" kern="1200" dirty="0" smtClean="0">
              <a:solidFill>
                <a:schemeClr val="tx1"/>
              </a:solidFill>
            </a:rPr>
            <a:t> по оценке соответствия образовательных мероприятий и материалов для НМО установленным требованиям </a:t>
          </a:r>
          <a:r>
            <a:rPr lang="ru-RU" sz="1800" b="0" kern="1200" dirty="0" smtClean="0">
              <a:solidFill>
                <a:schemeClr val="tx1"/>
              </a:solidFill>
            </a:rPr>
            <a:t>(Николай Дмитриевич Ющук)</a:t>
          </a:r>
          <a:endParaRPr lang="ru-RU" sz="1800" b="0" kern="1200" dirty="0">
            <a:solidFill>
              <a:schemeClr val="tx1"/>
            </a:solidFill>
          </a:endParaRPr>
        </a:p>
      </dsp:txBody>
      <dsp:txXfrm>
        <a:off x="1459702" y="3723084"/>
        <a:ext cx="7010557" cy="87742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BE06D0-FEFA-854B-9D97-C30C414F9842}">
      <dsp:nvSpPr>
        <dsp:cNvPr id="0" name=""/>
        <dsp:cNvSpPr/>
      </dsp:nvSpPr>
      <dsp:spPr>
        <a:xfrm>
          <a:off x="0" y="6927"/>
          <a:ext cx="7632848" cy="11033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936000"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FFFF00"/>
              </a:solidFill>
              <a:latin typeface="Calibri" charset="0"/>
            </a:rPr>
            <a:t>Все</a:t>
          </a:r>
          <a:r>
            <a:rPr lang="ru-RU" sz="3200" b="0" kern="1200" dirty="0" smtClean="0">
              <a:solidFill>
                <a:srgbClr val="FFFF00"/>
              </a:solidFill>
              <a:latin typeface="Calibri" charset="0"/>
            </a:rPr>
            <a:t> </a:t>
          </a:r>
          <a:r>
            <a:rPr lang="ru-RU" sz="3200" b="0" kern="1200" dirty="0" smtClean="0">
              <a:solidFill>
                <a:schemeClr val="bg1"/>
              </a:solidFill>
              <a:latin typeface="Calibri" charset="0"/>
            </a:rPr>
            <a:t>врачебные специальности</a:t>
          </a:r>
          <a:endParaRPr lang="ru-RU" sz="3200" b="0" kern="1200" dirty="0">
            <a:solidFill>
              <a:schemeClr val="bg1"/>
            </a:solidFill>
          </a:endParaRPr>
        </a:p>
      </dsp:txBody>
      <dsp:txXfrm>
        <a:off x="53859" y="60786"/>
        <a:ext cx="7525130" cy="995592"/>
      </dsp:txXfrm>
    </dsp:sp>
    <dsp:sp modelId="{0CE7E74A-DCDC-2D48-BB87-35EB140A2C70}">
      <dsp:nvSpPr>
        <dsp:cNvPr id="0" name=""/>
        <dsp:cNvSpPr/>
      </dsp:nvSpPr>
      <dsp:spPr>
        <a:xfrm>
          <a:off x="0" y="1242717"/>
          <a:ext cx="7632848" cy="11033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936000"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FFFF00"/>
              </a:solidFill>
              <a:latin typeface="Calibri" charset="0"/>
            </a:rPr>
            <a:t>Распределение</a:t>
          </a:r>
          <a:r>
            <a:rPr lang="ru-RU" sz="2800" b="0" kern="1200" dirty="0" smtClean="0">
              <a:solidFill>
                <a:srgbClr val="FFFF00"/>
              </a:solidFill>
              <a:latin typeface="Calibri" charset="0"/>
            </a:rPr>
            <a:t> </a:t>
          </a:r>
          <a:r>
            <a:rPr lang="ru-RU" sz="2800" b="0" kern="1200" dirty="0" smtClean="0">
              <a:solidFill>
                <a:schemeClr val="bg1"/>
              </a:solidFill>
              <a:latin typeface="Calibri" charset="0"/>
            </a:rPr>
            <a:t>программы ВУЗ-НКО</a:t>
          </a:r>
          <a:endParaRPr lang="ru-RU" sz="2800" b="0" kern="1200" dirty="0">
            <a:solidFill>
              <a:schemeClr val="bg1"/>
            </a:solidFill>
            <a:latin typeface="Calibri" charset="0"/>
          </a:endParaRPr>
        </a:p>
      </dsp:txBody>
      <dsp:txXfrm>
        <a:off x="53859" y="1296576"/>
        <a:ext cx="7525130" cy="995592"/>
      </dsp:txXfrm>
    </dsp:sp>
    <dsp:sp modelId="{53BBC77B-2339-FB42-95E6-2EC66378BBA3}">
      <dsp:nvSpPr>
        <dsp:cNvPr id="0" name=""/>
        <dsp:cNvSpPr/>
      </dsp:nvSpPr>
      <dsp:spPr>
        <a:xfrm>
          <a:off x="0" y="2478507"/>
          <a:ext cx="7632848" cy="11033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936000"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0" kern="1200" dirty="0" smtClean="0">
              <a:solidFill>
                <a:schemeClr val="bg1"/>
              </a:solidFill>
              <a:latin typeface="Calibri" charset="0"/>
            </a:rPr>
            <a:t>50% - </a:t>
          </a:r>
          <a:r>
            <a:rPr lang="ru-RU" sz="3200" b="1" kern="1200" dirty="0" smtClean="0">
              <a:solidFill>
                <a:srgbClr val="FFFF00"/>
              </a:solidFill>
              <a:latin typeface="Calibri" charset="0"/>
            </a:rPr>
            <a:t>дистанционные</a:t>
          </a:r>
          <a:r>
            <a:rPr lang="ru-RU" sz="3200" b="0" kern="1200" dirty="0" smtClean="0">
              <a:solidFill>
                <a:srgbClr val="FFFF00"/>
              </a:solidFill>
              <a:latin typeface="Calibri" charset="0"/>
            </a:rPr>
            <a:t> </a:t>
          </a:r>
          <a:r>
            <a:rPr lang="ru-RU" sz="3200" b="0" kern="1200" dirty="0" smtClean="0">
              <a:solidFill>
                <a:schemeClr val="bg1"/>
              </a:solidFill>
              <a:latin typeface="Calibri" charset="0"/>
            </a:rPr>
            <a:t>технологии </a:t>
          </a:r>
          <a:endParaRPr lang="ru-RU" sz="3200" b="0" kern="1200" dirty="0">
            <a:solidFill>
              <a:schemeClr val="bg1"/>
            </a:solidFill>
            <a:latin typeface="Calibri" charset="0"/>
          </a:endParaRPr>
        </a:p>
      </dsp:txBody>
      <dsp:txXfrm>
        <a:off x="53859" y="2532366"/>
        <a:ext cx="7525130" cy="995592"/>
      </dsp:txXfrm>
    </dsp:sp>
    <dsp:sp modelId="{98E8799C-2CA9-8849-86BA-20F9D5262EE8}">
      <dsp:nvSpPr>
        <dsp:cNvPr id="0" name=""/>
        <dsp:cNvSpPr/>
      </dsp:nvSpPr>
      <dsp:spPr>
        <a:xfrm>
          <a:off x="0" y="3714298"/>
          <a:ext cx="7632848" cy="11033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936000"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>
              <a:solidFill>
                <a:schemeClr val="bg1"/>
              </a:solidFill>
              <a:latin typeface="Calibri" charset="0"/>
            </a:rPr>
            <a:t>Оценка </a:t>
          </a:r>
          <a:r>
            <a:rPr lang="ru-RU" sz="2800" b="1" kern="1200" dirty="0" smtClean="0">
              <a:solidFill>
                <a:srgbClr val="FFFF00"/>
              </a:solidFill>
              <a:latin typeface="Calibri" charset="0"/>
            </a:rPr>
            <a:t>качества</a:t>
          </a:r>
          <a:r>
            <a:rPr lang="ru-RU" sz="2800" b="0" kern="1200" dirty="0" smtClean="0">
              <a:solidFill>
                <a:srgbClr val="FFFF00"/>
              </a:solidFill>
              <a:latin typeface="Calibri" charset="0"/>
            </a:rPr>
            <a:t> </a:t>
          </a:r>
          <a:r>
            <a:rPr lang="ru-RU" sz="2800" b="0" kern="1200" dirty="0" smtClean="0">
              <a:solidFill>
                <a:schemeClr val="bg1"/>
              </a:solidFill>
              <a:latin typeface="Calibri" charset="0"/>
            </a:rPr>
            <a:t>мероприятий и материалов</a:t>
          </a:r>
          <a:endParaRPr lang="ru-RU" sz="2800" b="0" kern="1200" dirty="0">
            <a:solidFill>
              <a:schemeClr val="bg1"/>
            </a:solidFill>
            <a:latin typeface="Calibri" charset="0"/>
          </a:endParaRPr>
        </a:p>
      </dsp:txBody>
      <dsp:txXfrm>
        <a:off x="53859" y="3768157"/>
        <a:ext cx="7525130" cy="99559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8244D4-46CD-4D27-B474-A1577BBD49E7}">
      <dsp:nvSpPr>
        <dsp:cNvPr id="0" name=""/>
        <dsp:cNvSpPr/>
      </dsp:nvSpPr>
      <dsp:spPr>
        <a:xfrm>
          <a:off x="0" y="15795"/>
          <a:ext cx="6783736" cy="5085564"/>
        </a:xfrm>
        <a:prstGeom prst="swooshArrow">
          <a:avLst>
            <a:gd name="adj1" fmla="val 25000"/>
            <a:gd name="adj2" fmla="val 25000"/>
          </a:avLst>
        </a:prstGeom>
        <a:solidFill>
          <a:srgbClr val="8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E6079A-4526-44CF-9B8A-55FF0CF537B5}">
      <dsp:nvSpPr>
        <dsp:cNvPr id="0" name=""/>
        <dsp:cNvSpPr/>
      </dsp:nvSpPr>
      <dsp:spPr>
        <a:xfrm>
          <a:off x="1710158" y="3112120"/>
          <a:ext cx="284791" cy="284791"/>
        </a:xfrm>
        <a:prstGeom prst="ellipse">
          <a:avLst/>
        </a:prstGeom>
        <a:solidFill>
          <a:schemeClr val="accent2">
            <a:lumMod val="7500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93F83C-FFD8-4B7C-84C4-0378FB26718F}">
      <dsp:nvSpPr>
        <dsp:cNvPr id="0" name=""/>
        <dsp:cNvSpPr/>
      </dsp:nvSpPr>
      <dsp:spPr>
        <a:xfrm>
          <a:off x="2070193" y="2956807"/>
          <a:ext cx="2644493" cy="21715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0905" tIns="0" rIns="0" bIns="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bg1">
                  <a:lumMod val="50000"/>
                </a:schemeClr>
              </a:solidFill>
            </a:rPr>
            <a:t>250 кредитов за пять лет</a:t>
          </a:r>
          <a:endParaRPr lang="ru-RU" sz="3200" b="1" kern="1200" dirty="0">
            <a:solidFill>
              <a:schemeClr val="bg1">
                <a:lumMod val="50000"/>
              </a:schemeClr>
            </a:solidFill>
          </a:endParaRPr>
        </a:p>
      </dsp:txBody>
      <dsp:txXfrm>
        <a:off x="2070193" y="2956807"/>
        <a:ext cx="2644493" cy="2171536"/>
      </dsp:txXfrm>
    </dsp:sp>
    <dsp:sp modelId="{512E2869-988D-423B-B9BB-B98977447541}">
      <dsp:nvSpPr>
        <dsp:cNvPr id="0" name=""/>
        <dsp:cNvSpPr/>
      </dsp:nvSpPr>
      <dsp:spPr>
        <a:xfrm>
          <a:off x="4374452" y="1355846"/>
          <a:ext cx="488214" cy="488214"/>
        </a:xfrm>
        <a:prstGeom prst="ellipse">
          <a:avLst/>
        </a:prstGeom>
        <a:solidFill>
          <a:srgbClr val="FF0000"/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71F257-44D3-402B-A947-E930756ECA4D}">
      <dsp:nvSpPr>
        <dsp:cNvPr id="0" name=""/>
        <dsp:cNvSpPr/>
      </dsp:nvSpPr>
      <dsp:spPr>
        <a:xfrm>
          <a:off x="4930727" y="1311905"/>
          <a:ext cx="3116139" cy="9115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695" tIns="0" rIns="0" bIns="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b="1" kern="1200" dirty="0" smtClean="0">
            <a:solidFill>
              <a:schemeClr val="bg1"/>
            </a:solidFill>
          </a:endParaRP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b="1" kern="1200" dirty="0" smtClean="0">
            <a:solidFill>
              <a:schemeClr val="bg1"/>
            </a:solidFill>
          </a:endParaRP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FF0000"/>
              </a:solidFill>
            </a:rPr>
            <a:t>Допуск к аккредитации</a:t>
          </a:r>
          <a:endParaRPr lang="ru-RU" sz="3200" b="1" kern="1200" dirty="0">
            <a:solidFill>
              <a:srgbClr val="FF0000"/>
            </a:solidFill>
          </a:endParaRPr>
        </a:p>
      </dsp:txBody>
      <dsp:txXfrm>
        <a:off x="4930727" y="1311905"/>
        <a:ext cx="3116139" cy="91155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4434AC-3557-4006-9142-04333EEFE91E}">
      <dsp:nvSpPr>
        <dsp:cNvPr id="0" name=""/>
        <dsp:cNvSpPr/>
      </dsp:nvSpPr>
      <dsp:spPr>
        <a:xfrm>
          <a:off x="1631946" y="310987"/>
          <a:ext cx="4465779" cy="4473109"/>
        </a:xfrm>
        <a:prstGeom prst="pie">
          <a:avLst>
            <a:gd name="adj1" fmla="val 16200000"/>
            <a:gd name="adj2" fmla="val 2052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Соблюдение</a:t>
          </a:r>
          <a:r>
            <a:rPr lang="ru-RU" sz="1200" kern="1200" dirty="0" smtClean="0"/>
            <a:t> </a:t>
          </a:r>
          <a:r>
            <a:rPr lang="ru-RU" sz="1600" kern="1200" dirty="0" smtClean="0"/>
            <a:t>этических требований в размещении рекламы</a:t>
          </a:r>
          <a:endParaRPr lang="ru-RU" sz="1600" kern="1200" dirty="0"/>
        </a:p>
      </dsp:txBody>
      <dsp:txXfrm>
        <a:off x="3961594" y="1062896"/>
        <a:ext cx="1435429" cy="958523"/>
      </dsp:txXfrm>
    </dsp:sp>
    <dsp:sp modelId="{9AAA1B6A-270B-422D-8431-300AFA16D0B1}">
      <dsp:nvSpPr>
        <dsp:cNvPr id="0" name=""/>
        <dsp:cNvSpPr/>
      </dsp:nvSpPr>
      <dsp:spPr>
        <a:xfrm>
          <a:off x="1538542" y="457524"/>
          <a:ext cx="4728282" cy="4415530"/>
        </a:xfrm>
        <a:prstGeom prst="pie">
          <a:avLst>
            <a:gd name="adj1" fmla="val 20520000"/>
            <a:gd name="adj2" fmla="val 324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Соответствие целевой аудитории</a:t>
          </a:r>
          <a:endParaRPr lang="ru-RU" sz="1600" kern="1200" dirty="0"/>
        </a:p>
      </dsp:txBody>
      <dsp:txXfrm>
        <a:off x="4583781" y="2475001"/>
        <a:ext cx="1407226" cy="1051316"/>
      </dsp:txXfrm>
    </dsp:sp>
    <dsp:sp modelId="{2BC85E40-692D-45E0-8F21-8484AFE6215B}">
      <dsp:nvSpPr>
        <dsp:cNvPr id="0" name=""/>
        <dsp:cNvSpPr/>
      </dsp:nvSpPr>
      <dsp:spPr>
        <a:xfrm>
          <a:off x="1595043" y="530065"/>
          <a:ext cx="4415530" cy="4415530"/>
        </a:xfrm>
        <a:prstGeom prst="pie">
          <a:avLst>
            <a:gd name="adj1" fmla="val 3240000"/>
            <a:gd name="adj2" fmla="val 756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Контроль участия и получения знаний</a:t>
          </a:r>
          <a:endParaRPr lang="ru-RU" sz="1800" kern="1200" dirty="0"/>
        </a:p>
      </dsp:txBody>
      <dsp:txXfrm>
        <a:off x="3172018" y="3631450"/>
        <a:ext cx="1261580" cy="1156448"/>
      </dsp:txXfrm>
    </dsp:sp>
    <dsp:sp modelId="{033FE604-CF99-48FA-ABE1-05BFD5A6527B}">
      <dsp:nvSpPr>
        <dsp:cNvPr id="0" name=""/>
        <dsp:cNvSpPr/>
      </dsp:nvSpPr>
      <dsp:spPr>
        <a:xfrm>
          <a:off x="1438031" y="457524"/>
          <a:ext cx="4529804" cy="4415530"/>
        </a:xfrm>
        <a:prstGeom prst="pie">
          <a:avLst>
            <a:gd name="adj1" fmla="val 7560000"/>
            <a:gd name="adj2" fmla="val 1188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/>
            <a:t>Актуаль-ность</a:t>
          </a:r>
          <a:r>
            <a:rPr lang="ru-RU" sz="1800" kern="1200" dirty="0" smtClean="0"/>
            <a:t> содержания</a:t>
          </a:r>
          <a:endParaRPr lang="ru-RU" sz="1800" kern="1200" dirty="0"/>
        </a:p>
      </dsp:txBody>
      <dsp:txXfrm>
        <a:off x="1702269" y="2475001"/>
        <a:ext cx="1348156" cy="1051316"/>
      </dsp:txXfrm>
    </dsp:sp>
    <dsp:sp modelId="{A8D7A7BD-AC31-4411-9C47-A64DF555305F}">
      <dsp:nvSpPr>
        <dsp:cNvPr id="0" name=""/>
        <dsp:cNvSpPr/>
      </dsp:nvSpPr>
      <dsp:spPr>
        <a:xfrm>
          <a:off x="1533015" y="339777"/>
          <a:ext cx="4415530" cy="4415530"/>
        </a:xfrm>
        <a:prstGeom prst="pie">
          <a:avLst>
            <a:gd name="adj1" fmla="val 11880000"/>
            <a:gd name="adj2" fmla="val 1620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Образовательные цели</a:t>
          </a:r>
          <a:endParaRPr lang="ru-RU" sz="1800" kern="1200" dirty="0"/>
        </a:p>
      </dsp:txBody>
      <dsp:txXfrm>
        <a:off x="2225833" y="1082006"/>
        <a:ext cx="1419277" cy="946185"/>
      </dsp:txXfrm>
    </dsp:sp>
    <dsp:sp modelId="{4996A660-35B7-4316-A451-9004F4DFE98B}">
      <dsp:nvSpPr>
        <dsp:cNvPr id="0" name=""/>
        <dsp:cNvSpPr/>
      </dsp:nvSpPr>
      <dsp:spPr>
        <a:xfrm>
          <a:off x="1383313" y="66197"/>
          <a:ext cx="4962215" cy="4962215"/>
        </a:xfrm>
        <a:prstGeom prst="circularArrow">
          <a:avLst>
            <a:gd name="adj1" fmla="val 5085"/>
            <a:gd name="adj2" fmla="val 327528"/>
            <a:gd name="adj3" fmla="val 20192361"/>
            <a:gd name="adj4" fmla="val 16200324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163614-BF5C-4F7A-B5FC-B665E6C4241E}">
      <dsp:nvSpPr>
        <dsp:cNvPr id="0" name=""/>
        <dsp:cNvSpPr/>
      </dsp:nvSpPr>
      <dsp:spPr>
        <a:xfrm>
          <a:off x="1359753" y="184143"/>
          <a:ext cx="5083739" cy="4962215"/>
        </a:xfrm>
        <a:prstGeom prst="circularArrow">
          <a:avLst>
            <a:gd name="adj1" fmla="val 5085"/>
            <a:gd name="adj2" fmla="val 327528"/>
            <a:gd name="adj3" fmla="val 2912753"/>
            <a:gd name="adj4" fmla="val 20519953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95775A-7266-41D6-8E51-DFE0E420C706}">
      <dsp:nvSpPr>
        <dsp:cNvPr id="0" name=""/>
        <dsp:cNvSpPr/>
      </dsp:nvSpPr>
      <dsp:spPr>
        <a:xfrm>
          <a:off x="1321700" y="256906"/>
          <a:ext cx="4962215" cy="4962215"/>
        </a:xfrm>
        <a:prstGeom prst="circularArrow">
          <a:avLst>
            <a:gd name="adj1" fmla="val 5085"/>
            <a:gd name="adj2" fmla="val 327528"/>
            <a:gd name="adj3" fmla="val 7232777"/>
            <a:gd name="adj4" fmla="val 3239695"/>
            <a:gd name="adj5" fmla="val 593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B6219D-6CBF-468A-9A81-40F88CEAD9E0}">
      <dsp:nvSpPr>
        <dsp:cNvPr id="0" name=""/>
        <dsp:cNvSpPr/>
      </dsp:nvSpPr>
      <dsp:spPr>
        <a:xfrm>
          <a:off x="1221042" y="184143"/>
          <a:ext cx="4962215" cy="4962215"/>
        </a:xfrm>
        <a:prstGeom prst="circularArrow">
          <a:avLst>
            <a:gd name="adj1" fmla="val 5085"/>
            <a:gd name="adj2" fmla="val 327528"/>
            <a:gd name="adj3" fmla="val 11552519"/>
            <a:gd name="adj4" fmla="val 7559718"/>
            <a:gd name="adj5" fmla="val 5932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7FEF2F-7AEB-4EB3-A2D9-8B8261AAAFEC}">
      <dsp:nvSpPr>
        <dsp:cNvPr id="0" name=""/>
        <dsp:cNvSpPr/>
      </dsp:nvSpPr>
      <dsp:spPr>
        <a:xfrm>
          <a:off x="1259881" y="66434"/>
          <a:ext cx="4962215" cy="4962215"/>
        </a:xfrm>
        <a:prstGeom prst="circularArrow">
          <a:avLst>
            <a:gd name="adj1" fmla="val 5085"/>
            <a:gd name="adj2" fmla="val 327528"/>
            <a:gd name="adj3" fmla="val 15872148"/>
            <a:gd name="adj4" fmla="val 11880111"/>
            <a:gd name="adj5" fmla="val 5932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1FC6D95-22A1-0D4B-B9A7-6E15718298AD}" type="datetimeFigureOut">
              <a:rPr lang="ru-RU"/>
              <a:pPr/>
              <a:t>19.02.2016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2925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8100" y="9432925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E1CF6DE-EA35-2D4A-B88D-80E25771407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4689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05E86FE-E582-7842-8D8A-D78EA89CF3D2}" type="datetimeFigureOut">
              <a:rPr lang="ru-RU"/>
              <a:pPr/>
              <a:t>19.02.2016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8050"/>
            <a:ext cx="5435600" cy="44688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2925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8100" y="9432925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EFBB2BB-E4A4-764E-9ED1-1307C1265DA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197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957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0957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1B6A8A-CE64-411D-B1CB-0C608C7EFB31}" type="slidenum">
              <a:rPr lang="fr-FR"/>
              <a:pPr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10933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>
                <a:latin typeface="Calibri" charset="0"/>
              </a:rPr>
              <a:t>Вправо -влево</a:t>
            </a:r>
          </a:p>
        </p:txBody>
      </p:sp>
      <p:sp>
        <p:nvSpPr>
          <p:cNvPr id="8499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eaLnBrk="1" hangingPunct="1"/>
            <a:fld id="{485C5068-EB75-D840-A065-BB80A5A57CBD}" type="slidenum">
              <a:rPr lang="ru-RU"/>
              <a:pPr eaLnBrk="1" hangingPunct="1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525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45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>
                <a:latin typeface="Calibri" charset="0"/>
              </a:rPr>
              <a:t>Вправо - влево</a:t>
            </a:r>
          </a:p>
        </p:txBody>
      </p:sp>
      <p:sp>
        <p:nvSpPr>
          <p:cNvPr id="8397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eaLnBrk="1" hangingPunct="1"/>
            <a:fld id="{11AD4258-DC69-9F49-AA05-59C46BD02DD6}" type="slidenum">
              <a:rPr lang="ru-RU"/>
              <a:pPr eaLnBrk="1" hangingPunct="1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3315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>
                <a:latin typeface="Calibri" charset="0"/>
              </a:rPr>
              <a:t>Инфографика</a:t>
            </a:r>
          </a:p>
        </p:txBody>
      </p:sp>
      <p:sp>
        <p:nvSpPr>
          <p:cNvPr id="8602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eaLnBrk="1" hangingPunct="1"/>
            <a:fld id="{6C8EE956-E52B-5446-95C3-64A46A99A079}" type="slidenum">
              <a:rPr lang="ru-RU"/>
              <a:pPr eaLnBrk="1" hangingPunct="1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0798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Запрос</a:t>
            </a:r>
            <a:r>
              <a:rPr lang="ru-RU" baseline="0" dirty="0" smtClean="0"/>
              <a:t> в рабочие комиссии – при главных внештатных специалистах</a:t>
            </a:r>
          </a:p>
          <a:p>
            <a:r>
              <a:rPr lang="ru-RU" baseline="0" dirty="0" smtClean="0"/>
              <a:t>Сертификат – 982й приказ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654F4-2BDE-DF48-9069-A5150831C5ED}" type="slidenum">
              <a:rPr lang="ru-RU" smtClean="0">
                <a:solidFill>
                  <a:prstClr val="black"/>
                </a:solidFill>
              </a:rPr>
              <a:pPr/>
              <a:t>37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8486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>
                <a:latin typeface="Calibri" charset="0"/>
              </a:rPr>
              <a:t>Одну картинку</a:t>
            </a:r>
          </a:p>
        </p:txBody>
      </p:sp>
      <p:sp>
        <p:nvSpPr>
          <p:cNvPr id="8806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eaLnBrk="1" hangingPunct="1"/>
            <a:fld id="{AEA1DBDC-1D8C-0A49-BDE7-321D5270F555}" type="slidenum">
              <a:rPr lang="ru-RU"/>
              <a:pPr eaLnBrk="1" hangingPunct="1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336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>
                <a:latin typeface="Calibri" charset="0"/>
              </a:rPr>
              <a:t>Право -лево</a:t>
            </a:r>
          </a:p>
        </p:txBody>
      </p:sp>
      <p:sp>
        <p:nvSpPr>
          <p:cNvPr id="8909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eaLnBrk="1" hangingPunct="1"/>
            <a:fld id="{C785808B-D723-F645-8E62-0AD862BC5EA9}" type="slidenum">
              <a:rPr lang="ru-RU"/>
              <a:pPr eaLnBrk="1" hangingPunct="1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0387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6070414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607041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6600"/>
            </a:lvl1pPr>
          </a:lstStyle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92C79-8E3C-9E40-A2DA-EDECE9B81CD3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EB818-83FD-B948-8D40-97FA2C4B43E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E52AE-721B-AA40-8A6A-6839322002BE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8963-CFFB-9A48-BF26-564A7CA256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E52AE-721B-AA40-8A6A-6839322002BE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8963-CFFB-9A48-BF26-564A7CA256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5168CB-0A4A-C542-A2BA-1662E2C224B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25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7560840" cy="729208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052736"/>
            <a:ext cx="7632848" cy="4824536"/>
          </a:xfrm>
        </p:spPr>
        <p:txBody>
          <a:bodyPr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48400" y="6448251"/>
            <a:ext cx="2133600" cy="365125"/>
          </a:xfrm>
        </p:spPr>
        <p:txBody>
          <a:bodyPr/>
          <a:lstStyle/>
          <a:p>
            <a:fld id="{BDC8A670-C0E5-1C47-9E28-0A1C954E965F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61999" y="6453336"/>
            <a:ext cx="4873869" cy="36512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E5FD5-7DE1-9243-8796-836138D99D88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250825" y="0"/>
            <a:ext cx="0" cy="1412875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94661-D396-5349-8EF7-93E21A1A0BEE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B3088-0E85-5642-AEEF-89185832AD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Прямая соединительная линия 8"/>
          <p:cNvCxnSpPr/>
          <p:nvPr userDrawn="1"/>
        </p:nvCxnSpPr>
        <p:spPr>
          <a:xfrm>
            <a:off x="539750" y="0"/>
            <a:ext cx="0" cy="5732463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1975-32B1-F24F-B26E-C33FC2C98930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9C134-0EBD-B148-82D7-94185CBE83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B8C33-2BFD-D54C-BBE1-F5302B0A6024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0E2F8-4E7D-A442-A6CE-ADDEB994EAF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38A6-CA31-6041-A89E-F151E1AEF049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2EAC-7C6C-5F44-A2BD-0D5502BAB0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E52AE-721B-AA40-8A6A-6839322002BE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8963-CFFB-9A48-BF26-564A7CA256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BC2BF-3707-5741-9227-1B9A15D87883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2B4F1-6ACB-C94B-BF78-99D176D5254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Чтобы добавить рисунок, перетащите его на заполнитель или щелкните значок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74D26-AC6D-1046-B25D-9C9CBFF3FC0F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F8E55-D3B3-CB43-8D81-6EA274566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576" y="2060848"/>
            <a:ext cx="7920880" cy="43924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A70E52AE-721B-AA40-8A6A-6839322002BE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520259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0" y="649129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189F8963-CFFB-9A48-BF26-564A7CA256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425904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  <p:sldLayoutId id="2147483905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400" b="1" kern="1200" normalizeH="0">
          <a:solidFill>
            <a:srgbClr val="A40001"/>
          </a:solidFill>
          <a:latin typeface="Calibri"/>
          <a:ea typeface="+mj-ea"/>
          <a:cs typeface="Calibri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Wingdings" charset="2"/>
        <a:buChar char="v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Wingdings" charset="2"/>
        <a:buChar char="v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" charset="2"/>
        <a:buChar char="v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" charset="2"/>
        <a:buChar char="v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" charset="2"/>
        <a:buChar char="v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microsoft.com/office/2007/relationships/hdphoto" Target="../media/hdphoto10.wdp"/><Relationship Id="rId4" Type="http://schemas.openxmlformats.org/officeDocument/2006/relationships/image" Target="../media/image23.png"/><Relationship Id="rId9" Type="http://schemas.microsoft.com/office/2007/relationships/hdphoto" Target="../media/hdphoto5.wdp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onsultant.ru/document/cons_doc_LAW_191257/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6.wdp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30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microsoft.com/office/2007/relationships/hdphoto" Target="../media/hdphoto17.wdp"/><Relationship Id="rId9" Type="http://schemas.openxmlformats.org/officeDocument/2006/relationships/image" Target="../media/image35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476672"/>
            <a:ext cx="7772400" cy="2331690"/>
          </a:xfrm>
          <a:extLst/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+mj-ea"/>
              </a:rPr>
              <a:t>Развитие непрерывного медицинского образования в РФ</a:t>
            </a:r>
            <a:endParaRPr lang="ru-RU" sz="6000" dirty="0">
              <a:ea typeface="+mj-ea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755576" y="5373216"/>
            <a:ext cx="7776864" cy="792088"/>
          </a:xfrm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  <p:txBody>
          <a:bodyPr>
            <a:normAutofit/>
          </a:bodyPr>
          <a:lstStyle/>
          <a:p>
            <a:pPr marL="342900" indent="-342900" algn="r">
              <a:lnSpc>
                <a:spcPct val="80000"/>
              </a:lnSpc>
              <a:spcBef>
                <a:spcPct val="0"/>
              </a:spcBef>
              <a:buSzPct val="70000"/>
            </a:pPr>
            <a:r>
              <a:rPr lang="ru-RU" sz="1800" b="1" dirty="0" smtClean="0">
                <a:solidFill>
                  <a:schemeClr val="accent1"/>
                </a:solidFill>
                <a:latin typeface="Arial" charset="0"/>
                <a:cs typeface="Arial" charset="0"/>
              </a:rPr>
              <a:t>БАЛКИЗОВ З.З.</a:t>
            </a:r>
            <a:r>
              <a:rPr lang="ru-RU" sz="3200" b="1" dirty="0" smtClean="0">
                <a:solidFill>
                  <a:schemeClr val="accent1"/>
                </a:solidFill>
                <a:latin typeface="Calibri" charset="0"/>
              </a:rPr>
              <a:t>                                         </a:t>
            </a:r>
            <a:endParaRPr lang="ru-RU" sz="1800" b="1" dirty="0">
              <a:solidFill>
                <a:schemeClr val="accent1"/>
              </a:solidFill>
              <a:latin typeface="Arial" charset="0"/>
              <a:cs typeface="Arial" charset="0"/>
            </a:endParaRPr>
          </a:p>
        </p:txBody>
      </p:sp>
      <p:cxnSp>
        <p:nvCxnSpPr>
          <p:cNvPr id="3" name="Прямая соединительная линия 2"/>
          <p:cNvCxnSpPr>
            <a:cxnSpLocks noChangeShapeType="1"/>
          </p:cNvCxnSpPr>
          <p:nvPr/>
        </p:nvCxnSpPr>
        <p:spPr bwMode="auto">
          <a:xfrm>
            <a:off x="755576" y="4437112"/>
            <a:ext cx="7776864" cy="0"/>
          </a:xfrm>
          <a:prstGeom prst="line">
            <a:avLst/>
          </a:prstGeom>
          <a:noFill/>
          <a:ln w="28575">
            <a:solidFill>
              <a:srgbClr val="CBBA55"/>
            </a:solidFill>
            <a:prstDash val="sysDot"/>
            <a:round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9" name="Picture 19" descr="ASMOK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12976"/>
            <a:ext cx="3168352" cy="922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115888"/>
            <a:ext cx="8712200" cy="130175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200" dirty="0">
                <a:latin typeface="Calibri" charset="0"/>
              </a:rPr>
              <a:t>Но в России есть </a:t>
            </a:r>
            <a:r>
              <a:rPr lang="ru-RU" sz="3200" b="1" dirty="0">
                <a:solidFill>
                  <a:srgbClr val="800000"/>
                </a:solidFill>
                <a:latin typeface="Calibri" charset="0"/>
              </a:rPr>
              <a:t>дополнительные</a:t>
            </a:r>
            <a:r>
              <a:rPr lang="ru-RU" sz="3200" dirty="0">
                <a:solidFill>
                  <a:srgbClr val="800000"/>
                </a:solidFill>
                <a:latin typeface="Calibri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latin typeface="Calibri" charset="0"/>
              </a:rPr>
              <a:t>проблемы в части обеспечения качества медпомощи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8964488" cy="5472608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800"/>
              </a:spcAft>
            </a:pPr>
            <a:r>
              <a:rPr lang="ru-RU" sz="3200" b="1" dirty="0" smtClean="0">
                <a:solidFill>
                  <a:schemeClr val="accent1"/>
                </a:solidFill>
                <a:latin typeface="Calibri" charset="0"/>
              </a:rPr>
              <a:t> Нехватка</a:t>
            </a:r>
            <a:r>
              <a:rPr lang="ru-RU" sz="3200" dirty="0" smtClean="0">
                <a:solidFill>
                  <a:srgbClr val="820101"/>
                </a:solidFill>
                <a:latin typeface="Calibri" charset="0"/>
              </a:rPr>
              <a:t> </a:t>
            </a:r>
            <a:r>
              <a:rPr lang="ru-RU" sz="3200" dirty="0" smtClean="0">
                <a:solidFill>
                  <a:srgbClr val="595959"/>
                </a:solidFill>
                <a:latin typeface="Calibri" charset="0"/>
              </a:rPr>
              <a:t>квалифицированных </a:t>
            </a:r>
            <a:r>
              <a:rPr lang="ru-RU" sz="3200" b="1" dirty="0">
                <a:solidFill>
                  <a:schemeClr val="accent1"/>
                </a:solidFill>
                <a:latin typeface="Calibri" charset="0"/>
              </a:rPr>
              <a:t>преподавателей</a:t>
            </a:r>
            <a:r>
              <a:rPr lang="ru-RU" sz="3200" dirty="0" smtClean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ru-RU" sz="3200" dirty="0">
                <a:solidFill>
                  <a:srgbClr val="595959"/>
                </a:solidFill>
                <a:latin typeface="Calibri" charset="0"/>
              </a:rPr>
              <a:t>и </a:t>
            </a:r>
            <a:r>
              <a:rPr lang="ru-RU" sz="3200" dirty="0" smtClean="0">
                <a:solidFill>
                  <a:srgbClr val="595959"/>
                </a:solidFill>
                <a:latin typeface="Calibri" charset="0"/>
              </a:rPr>
              <a:t>клинических</a:t>
            </a:r>
            <a:r>
              <a:rPr lang="ru-RU" sz="3200" dirty="0" smtClean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ru-RU" sz="3200" b="1" dirty="0" smtClean="0">
                <a:solidFill>
                  <a:schemeClr val="accent1"/>
                </a:solidFill>
                <a:latin typeface="Calibri" charset="0"/>
              </a:rPr>
              <a:t>баз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800"/>
              </a:spcAft>
            </a:pPr>
            <a:r>
              <a:rPr lang="ru-RU" sz="3200" b="1" dirty="0">
                <a:solidFill>
                  <a:schemeClr val="accent1"/>
                </a:solidFill>
                <a:latin typeface="Calibri" charset="0"/>
              </a:rPr>
              <a:t> </a:t>
            </a:r>
            <a:r>
              <a:rPr lang="ru-RU" sz="3200" b="1" dirty="0" smtClean="0">
                <a:solidFill>
                  <a:schemeClr val="accent1"/>
                </a:solidFill>
                <a:latin typeface="Calibri" charset="0"/>
              </a:rPr>
              <a:t>Невозможность </a:t>
            </a:r>
            <a:r>
              <a:rPr lang="ru-RU" sz="3200" dirty="0" smtClean="0">
                <a:solidFill>
                  <a:schemeClr val="accent5"/>
                </a:solidFill>
                <a:latin typeface="Calibri" charset="0"/>
              </a:rPr>
              <a:t>контроля качества циклов повышения квалификации</a:t>
            </a:r>
            <a:endParaRPr lang="ru-RU" sz="3200" dirty="0">
              <a:solidFill>
                <a:schemeClr val="accent5"/>
              </a:solidFill>
              <a:latin typeface="Calibri" charset="0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800"/>
              </a:spcAft>
            </a:pPr>
            <a:r>
              <a:rPr lang="ru-RU" sz="3200" dirty="0" smtClean="0">
                <a:solidFill>
                  <a:srgbClr val="820101"/>
                </a:solidFill>
                <a:latin typeface="Calibri" charset="0"/>
              </a:rPr>
              <a:t> </a:t>
            </a:r>
            <a:r>
              <a:rPr lang="ru-RU" sz="3200" b="1" dirty="0">
                <a:solidFill>
                  <a:schemeClr val="accent1"/>
                </a:solidFill>
                <a:latin typeface="Calibri" charset="0"/>
              </a:rPr>
              <a:t>Дефицит </a:t>
            </a:r>
            <a:r>
              <a:rPr lang="ru-RU" sz="3200" dirty="0">
                <a:solidFill>
                  <a:srgbClr val="595959"/>
                </a:solidFill>
                <a:latin typeface="Calibri" charset="0"/>
              </a:rPr>
              <a:t>врачей и </a:t>
            </a:r>
            <a:r>
              <a:rPr lang="ru-RU" sz="3200" b="1" dirty="0">
                <a:solidFill>
                  <a:schemeClr val="accent1"/>
                </a:solidFill>
                <a:latin typeface="Calibri" charset="0"/>
              </a:rPr>
              <a:t>ограничение</a:t>
            </a:r>
            <a:r>
              <a:rPr lang="ru-RU" sz="3200" dirty="0" smtClean="0">
                <a:solidFill>
                  <a:srgbClr val="820101"/>
                </a:solidFill>
                <a:latin typeface="Calibri" charset="0"/>
              </a:rPr>
              <a:t> </a:t>
            </a:r>
            <a:r>
              <a:rPr lang="ru-RU" sz="3200" dirty="0">
                <a:solidFill>
                  <a:srgbClr val="595959"/>
                </a:solidFill>
                <a:latin typeface="Calibri" charset="0"/>
              </a:rPr>
              <a:t>финансовых </a:t>
            </a:r>
            <a:r>
              <a:rPr lang="ru-RU" sz="3200" dirty="0" smtClean="0">
                <a:solidFill>
                  <a:srgbClr val="595959"/>
                </a:solidFill>
                <a:latin typeface="Calibri" charset="0"/>
              </a:rPr>
              <a:t>средств</a:t>
            </a:r>
          </a:p>
          <a:p>
            <a:pPr>
              <a:lnSpc>
                <a:spcPct val="80000"/>
              </a:lnSpc>
              <a:spcBef>
                <a:spcPct val="0"/>
              </a:spcBef>
              <a:spcAft>
                <a:spcPts val="1800"/>
              </a:spcAft>
            </a:pPr>
            <a:r>
              <a:rPr lang="ru-RU" sz="3200" dirty="0">
                <a:solidFill>
                  <a:srgbClr val="820101"/>
                </a:solidFill>
                <a:latin typeface="Calibri" charset="0"/>
              </a:rPr>
              <a:t> </a:t>
            </a:r>
            <a:r>
              <a:rPr lang="ru-RU" sz="3200" b="1" dirty="0">
                <a:solidFill>
                  <a:schemeClr val="accent1"/>
                </a:solidFill>
                <a:latin typeface="Calibri" charset="0"/>
              </a:rPr>
              <a:t>Допуск</a:t>
            </a:r>
            <a:r>
              <a:rPr lang="ru-RU" sz="3200" dirty="0">
                <a:solidFill>
                  <a:srgbClr val="595959"/>
                </a:solidFill>
                <a:latin typeface="Calibri" charset="0"/>
              </a:rPr>
              <a:t> к работе </a:t>
            </a:r>
            <a:r>
              <a:rPr lang="ru-RU" sz="3200" dirty="0" smtClean="0">
                <a:solidFill>
                  <a:srgbClr val="595959"/>
                </a:solidFill>
                <a:latin typeface="Calibri" charset="0"/>
              </a:rPr>
              <a:t>выпускников без дополнительной подготовки </a:t>
            </a:r>
            <a:r>
              <a:rPr lang="ru-RU" sz="3200" dirty="0">
                <a:solidFill>
                  <a:srgbClr val="595959"/>
                </a:solidFill>
                <a:latin typeface="Calibri" charset="0"/>
              </a:rPr>
              <a:t>с 2016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spcAft>
                <a:spcPts val="1800"/>
              </a:spcAft>
            </a:pPr>
            <a:r>
              <a:rPr lang="ru-RU" sz="3200" b="1" dirty="0">
                <a:solidFill>
                  <a:srgbClr val="AD0101"/>
                </a:solidFill>
                <a:latin typeface="Calibri" charset="0"/>
              </a:rPr>
              <a:t>Что мы можем сделать в этих условиях</a:t>
            </a:r>
            <a:r>
              <a:rPr lang="ru-RU" sz="3200" b="1" dirty="0" smtClean="0">
                <a:solidFill>
                  <a:srgbClr val="AD0101"/>
                </a:solidFill>
                <a:latin typeface="Calibri" charset="0"/>
              </a:rPr>
              <a:t>?</a:t>
            </a:r>
            <a:endParaRPr lang="ru-RU" sz="3200" b="1" cap="none" dirty="0">
              <a:solidFill>
                <a:srgbClr val="AD0101"/>
              </a:solidFill>
              <a:latin typeface="Calibri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436096466"/>
              </p:ext>
            </p:extLst>
          </p:nvPr>
        </p:nvGraphicFramePr>
        <p:xfrm>
          <a:off x="-828600" y="1340768"/>
          <a:ext cx="10657184" cy="4912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ru-RU" sz="3200" b="1" cap="none" dirty="0" smtClean="0">
                <a:solidFill>
                  <a:srgbClr val="A40001"/>
                </a:solidFill>
                <a:latin typeface="Calibri" charset="0"/>
              </a:rPr>
              <a:t>МЕЖДУНАРОДНЫЙ ОПЫТ ПОВЫШЕНИЯ КВАЛИФИКАЦИИ И ДОПУСКА К РАБОТЕ ВРАЧЕЙ</a:t>
            </a:r>
            <a:endParaRPr lang="ru-RU" sz="3200" b="1" cap="none" dirty="0">
              <a:solidFill>
                <a:srgbClr val="A40001"/>
              </a:solidFill>
              <a:latin typeface="Calibri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42392" y="5106888"/>
            <a:ext cx="6858000" cy="914400"/>
          </a:xfrm>
        </p:spPr>
        <p:txBody>
          <a:bodyPr/>
          <a:lstStyle/>
          <a:p>
            <a:pPr algn="r"/>
            <a:r>
              <a:rPr lang="ru-RU" b="1" dirty="0" smtClean="0"/>
              <a:t>Более 50 лет развития НМО</a:t>
            </a:r>
            <a:endParaRPr lang="ru-RU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55576"/>
            <a:ext cx="7560840" cy="729208"/>
          </a:xfrm>
        </p:spPr>
        <p:txBody>
          <a:bodyPr>
            <a:noAutofit/>
          </a:bodyPr>
          <a:lstStyle/>
          <a:p>
            <a:pPr eaLnBrk="1" hangingPunct="1"/>
            <a:r>
              <a:rPr lang="ru-RU" sz="3200" b="1" dirty="0" smtClean="0">
                <a:solidFill>
                  <a:srgbClr val="A40001"/>
                </a:solidFill>
                <a:latin typeface="Calibri" charset="0"/>
              </a:rPr>
              <a:t>КАК ОРГАНИЗОВАНО НМО В БОЛЬШИНСТВЕ РАЗВИТЫХ СТРАН?</a:t>
            </a:r>
            <a:endParaRPr lang="ru-RU" sz="3200" b="1" dirty="0">
              <a:solidFill>
                <a:srgbClr val="A40001"/>
              </a:solidFill>
              <a:latin typeface="Calibri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816326261"/>
              </p:ext>
            </p:extLst>
          </p:nvPr>
        </p:nvGraphicFramePr>
        <p:xfrm>
          <a:off x="683568" y="1628800"/>
          <a:ext cx="8208912" cy="47287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118073230"/>
              </p:ext>
            </p:extLst>
          </p:nvPr>
        </p:nvGraphicFramePr>
        <p:xfrm>
          <a:off x="467545" y="1772816"/>
          <a:ext cx="8195926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27584" y="755576"/>
            <a:ext cx="7560840" cy="729208"/>
          </a:xfrm>
        </p:spPr>
        <p:txBody>
          <a:bodyPr>
            <a:noAutofit/>
          </a:bodyPr>
          <a:lstStyle/>
          <a:p>
            <a:pPr eaLnBrk="1" hangingPunct="1"/>
            <a:r>
              <a:rPr lang="ru-RU" sz="3200" b="1" dirty="0" smtClean="0">
                <a:solidFill>
                  <a:srgbClr val="A40001"/>
                </a:solidFill>
                <a:latin typeface="Calibri" charset="0"/>
              </a:rPr>
              <a:t>КАК ОРГАНИЗОВАНО НМО В БОЛЬШИНСТВЕ РАЗВИТЫХ СТРАН?</a:t>
            </a:r>
            <a:endParaRPr lang="ru-RU" sz="3200" b="1" dirty="0">
              <a:solidFill>
                <a:srgbClr val="A40001"/>
              </a:solidFill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743517295"/>
              </p:ext>
            </p:extLst>
          </p:nvPr>
        </p:nvGraphicFramePr>
        <p:xfrm>
          <a:off x="611560" y="1772816"/>
          <a:ext cx="7979903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27584" y="755576"/>
            <a:ext cx="7560840" cy="729208"/>
          </a:xfrm>
        </p:spPr>
        <p:txBody>
          <a:bodyPr>
            <a:noAutofit/>
          </a:bodyPr>
          <a:lstStyle/>
          <a:p>
            <a:pPr eaLnBrk="1" hangingPunct="1"/>
            <a:r>
              <a:rPr lang="ru-RU" sz="3200" b="1" dirty="0" smtClean="0">
                <a:solidFill>
                  <a:srgbClr val="A40001"/>
                </a:solidFill>
                <a:latin typeface="Calibri" charset="0"/>
              </a:rPr>
              <a:t>КАК ОРГАНИЗОВАНО НМО В БОЛЬШИНСТВЕ РАЗВИТЫХ СТРАН?</a:t>
            </a:r>
            <a:endParaRPr lang="ru-RU" sz="3200" b="1" dirty="0">
              <a:solidFill>
                <a:srgbClr val="A40001"/>
              </a:solidFill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62000" y="3408784"/>
            <a:ext cx="7543800" cy="1676400"/>
          </a:xfrm>
        </p:spPr>
        <p:txBody>
          <a:bodyPr>
            <a:noAutofit/>
          </a:bodyPr>
          <a:lstStyle/>
          <a:p>
            <a:pPr eaLnBrk="1" hangingPunct="1"/>
            <a:r>
              <a:rPr lang="ru-RU" sz="3600" b="1" cap="none" dirty="0" smtClean="0">
                <a:solidFill>
                  <a:srgbClr val="A40001"/>
                </a:solidFill>
                <a:latin typeface="Calibri" charset="0"/>
              </a:rPr>
              <a:t>РАЗВИТИЕ НМО В РОССИЙСКОЙ ФЕДЕРАЦИИ</a:t>
            </a:r>
            <a:endParaRPr lang="ru-RU" sz="3600" b="1" cap="none" dirty="0">
              <a:solidFill>
                <a:srgbClr val="A40001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152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7560840" cy="729208"/>
          </a:xfrm>
        </p:spPr>
        <p:txBody>
          <a:bodyPr>
            <a:noAutofit/>
          </a:bodyPr>
          <a:lstStyle/>
          <a:p>
            <a:pPr eaLnBrk="1" hangingPunct="1"/>
            <a:r>
              <a:rPr lang="ru-RU" sz="3200" b="1" dirty="0" smtClean="0">
                <a:solidFill>
                  <a:srgbClr val="A40001"/>
                </a:solidFill>
                <a:latin typeface="Calibri" charset="0"/>
              </a:rPr>
              <a:t>КООРДИНАЦИОННЫЙ СОВЕТ ПО РАЗВИТИЮ НМО</a:t>
            </a:r>
            <a:endParaRPr lang="ru-RU" sz="3200" b="1" dirty="0">
              <a:solidFill>
                <a:srgbClr val="A40001"/>
              </a:solidFill>
              <a:latin typeface="Calibri" charset="0"/>
            </a:endParaRPr>
          </a:p>
        </p:txBody>
      </p:sp>
      <p:sp>
        <p:nvSpPr>
          <p:cNvPr id="9218" name="Содержимое 2"/>
          <p:cNvSpPr>
            <a:spLocks noGrp="1"/>
          </p:cNvSpPr>
          <p:nvPr>
            <p:ph idx="1"/>
          </p:nvPr>
        </p:nvSpPr>
        <p:spPr>
          <a:xfrm>
            <a:off x="539750" y="1484313"/>
            <a:ext cx="7642225" cy="936625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Wingdings 2" charset="0"/>
              <a:buNone/>
            </a:pPr>
            <a:r>
              <a:rPr lang="ru-RU" sz="2200">
                <a:solidFill>
                  <a:srgbClr val="1F497D"/>
                </a:solidFill>
                <a:latin typeface="Calibri" charset="0"/>
              </a:rPr>
              <a:t>	СОПРЕДСЕДАТЕЛИ КООРДИНАЦИОННОГО СОВЕТА:    Президент НМП Л.М.Рошаль и заместитель министра - И.Н. Каграманян</a:t>
            </a:r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323528" y="2276872"/>
          <a:ext cx="8476939" cy="49617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 l="3980" r="3980"/>
          <a:stretch>
            <a:fillRect/>
          </a:stretch>
        </p:blipFill>
        <p:spPr>
          <a:xfrm>
            <a:off x="0" y="692696"/>
            <a:ext cx="9094126" cy="5433467"/>
          </a:xfrm>
        </p:spPr>
      </p:pic>
      <p:sp>
        <p:nvSpPr>
          <p:cNvPr id="5" name="TextBox 4"/>
          <p:cNvSpPr txBox="1"/>
          <p:nvPr/>
        </p:nvSpPr>
        <p:spPr>
          <a:xfrm>
            <a:off x="107504" y="260648"/>
            <a:ext cx="89447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Приказ МЗ РФ №837 от </a:t>
            </a:r>
            <a:r>
              <a:rPr lang="ru-RU" sz="4400" b="1" dirty="0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11.11.2013</a:t>
            </a:r>
            <a:endParaRPr lang="ru-RU" sz="4400" b="1" dirty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3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7560840" cy="72920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200" b="1" dirty="0" smtClean="0">
                <a:solidFill>
                  <a:srgbClr val="A40001"/>
                </a:solidFill>
                <a:latin typeface="Calibri" charset="0"/>
              </a:rPr>
              <a:t>ПИЛОТНЫЙ ПРОЕКТ В 2013-2014 ГГ. ДЛЯ ВРАЧЕЙ ПЕРВИЧНОГО ЗВЕНА</a:t>
            </a:r>
            <a:endParaRPr lang="ru-RU" sz="3200" b="1" dirty="0">
              <a:solidFill>
                <a:srgbClr val="A40001"/>
              </a:solidFill>
              <a:latin typeface="Calibri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23528" y="2852936"/>
            <a:ext cx="2992437" cy="2305050"/>
          </a:xfrm>
          <a:prstGeom prst="ellipse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>
                <a:solidFill>
                  <a:srgbClr val="FFFFFF"/>
                </a:solidFill>
                <a:latin typeface="Calibri" charset="0"/>
                <a:ea typeface="Arial" charset="0"/>
                <a:cs typeface="Arial" charset="0"/>
              </a:rPr>
              <a:t>108 часов</a:t>
            </a:r>
          </a:p>
          <a:p>
            <a:pPr algn="ctr"/>
            <a:r>
              <a:rPr lang="ru-RU" sz="3200">
                <a:solidFill>
                  <a:srgbClr val="FFFFFF"/>
                </a:solidFill>
                <a:latin typeface="Calibri" charset="0"/>
                <a:ea typeface="Arial" charset="0"/>
                <a:cs typeface="Arial" charset="0"/>
              </a:rPr>
              <a:t>ВУЗ</a:t>
            </a:r>
          </a:p>
        </p:txBody>
      </p:sp>
      <p:sp>
        <p:nvSpPr>
          <p:cNvPr id="5" name="Плюс 4"/>
          <p:cNvSpPr/>
          <p:nvPr/>
        </p:nvSpPr>
        <p:spPr>
          <a:xfrm>
            <a:off x="4139952" y="3429000"/>
            <a:ext cx="914400" cy="914400"/>
          </a:xfrm>
          <a:prstGeom prst="mathPlus">
            <a:avLst/>
          </a:prstGeom>
          <a:solidFill>
            <a:srgbClr val="CBBA5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868144" y="2852936"/>
            <a:ext cx="2992438" cy="2305050"/>
          </a:xfrm>
          <a:prstGeom prst="ellipse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>
                <a:solidFill>
                  <a:srgbClr val="FFFFFF"/>
                </a:solidFill>
                <a:latin typeface="Calibri" charset="0"/>
                <a:ea typeface="Arial" charset="0"/>
                <a:cs typeface="Arial" charset="0"/>
              </a:rPr>
              <a:t>36 часов</a:t>
            </a:r>
          </a:p>
          <a:p>
            <a:pPr algn="ctr"/>
            <a:r>
              <a:rPr lang="ru-RU" sz="3200">
                <a:solidFill>
                  <a:srgbClr val="FFFFFF"/>
                </a:solidFill>
                <a:latin typeface="Calibri" charset="0"/>
                <a:ea typeface="Arial" charset="0"/>
                <a:cs typeface="Arial" charset="0"/>
              </a:rPr>
              <a:t>НКО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3419872" y="4581128"/>
            <a:ext cx="2232025" cy="0"/>
          </a:xfrm>
          <a:prstGeom prst="straightConnector1">
            <a:avLst/>
          </a:prstGeom>
          <a:ln w="76200">
            <a:solidFill>
              <a:srgbClr val="CBBA55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3419872" y="3284984"/>
            <a:ext cx="2232025" cy="0"/>
          </a:xfrm>
          <a:prstGeom prst="straightConnector1">
            <a:avLst/>
          </a:prstGeom>
          <a:ln w="76200">
            <a:solidFill>
              <a:srgbClr val="CBBA55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60" name="TextBox 17"/>
          <p:cNvSpPr txBox="1">
            <a:spLocks noChangeArrowheads="1"/>
          </p:cNvSpPr>
          <p:nvPr/>
        </p:nvSpPr>
        <p:spPr bwMode="auto">
          <a:xfrm>
            <a:off x="2627784" y="1844824"/>
            <a:ext cx="45354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r>
              <a:rPr lang="ru-RU" sz="3600" b="1" dirty="0">
                <a:solidFill>
                  <a:srgbClr val="FF0000"/>
                </a:solidFill>
              </a:rPr>
              <a:t>144 часа=144 кредита</a:t>
            </a:r>
          </a:p>
        </p:txBody>
      </p:sp>
      <p:sp>
        <p:nvSpPr>
          <p:cNvPr id="49161" name="TextBox 20"/>
          <p:cNvSpPr txBox="1">
            <a:spLocks noChangeArrowheads="1"/>
          </p:cNvSpPr>
          <p:nvPr/>
        </p:nvSpPr>
        <p:spPr bwMode="auto">
          <a:xfrm>
            <a:off x="1835696" y="5013176"/>
            <a:ext cx="583247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/>
            <a:r>
              <a:rPr lang="ru-RU" sz="2800" b="1" dirty="0">
                <a:solidFill>
                  <a:srgbClr val="FF0000"/>
                </a:solidFill>
              </a:rPr>
              <a:t>Договор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о сетевой форме </a:t>
            </a:r>
            <a:r>
              <a:rPr lang="ru-RU" sz="2800" b="1" dirty="0" smtClean="0">
                <a:solidFill>
                  <a:srgbClr val="FF0000"/>
                </a:solidFill>
              </a:rPr>
              <a:t>реализации образовательных программ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Название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kumimoji="0" lang="ru-RU" b="1" dirty="0">
                <a:latin typeface="Calibri" charset="0"/>
              </a:rPr>
              <a:t>Раскрытие информации</a:t>
            </a:r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892480" cy="5328592"/>
          </a:xfrm>
        </p:spPr>
        <p:txBody>
          <a:bodyPr rtlCol="0">
            <a:noAutofit/>
          </a:bodyPr>
          <a:lstStyle/>
          <a:p>
            <a:pPr marL="381600" indent="-381600">
              <a:defRPr/>
            </a:pPr>
            <a:r>
              <a:rPr lang="ru-RU" sz="2800" dirty="0">
                <a:solidFill>
                  <a:srgbClr val="A40001"/>
                </a:solidFill>
                <a:latin typeface="Corbel" charset="0"/>
              </a:rPr>
              <a:t>Координационный совет по развитию непрерывного медицинского образования Министерства здравоохранения РФ, </a:t>
            </a:r>
            <a:r>
              <a:rPr lang="ru-RU" sz="2800" dirty="0" err="1">
                <a:solidFill>
                  <a:srgbClr val="A40001"/>
                </a:solidFill>
                <a:latin typeface="Corbel" charset="0"/>
              </a:rPr>
              <a:t>Отв.секретарь</a:t>
            </a:r>
            <a:r>
              <a:rPr lang="ru-RU" sz="2800" dirty="0">
                <a:solidFill>
                  <a:srgbClr val="A40001"/>
                </a:solidFill>
                <a:latin typeface="Corbel" charset="0"/>
              </a:rPr>
              <a:t> комиссии</a:t>
            </a:r>
            <a:endParaRPr lang="en-US" sz="2800" dirty="0">
              <a:solidFill>
                <a:srgbClr val="A40001"/>
              </a:solidFill>
              <a:latin typeface="Corbel" charset="0"/>
            </a:endParaRPr>
          </a:p>
          <a:p>
            <a:pPr marL="381600" indent="-381600">
              <a:defRPr/>
            </a:pPr>
            <a:r>
              <a:rPr kumimoji="0" lang="ru-RU" sz="2800" dirty="0" smtClean="0">
                <a:solidFill>
                  <a:srgbClr val="A40001"/>
                </a:solidFill>
                <a:latin typeface="Corbel" charset="0"/>
                <a:ea typeface="+mn-ea"/>
                <a:cs typeface="+mn-cs"/>
              </a:rPr>
              <a:t>АСМОК, зам. председателя правления</a:t>
            </a:r>
          </a:p>
          <a:p>
            <a:pPr marL="381600" indent="-381600">
              <a:defRPr/>
            </a:pPr>
            <a:r>
              <a:rPr lang="ru-RU" sz="2800" dirty="0">
                <a:solidFill>
                  <a:srgbClr val="A40001"/>
                </a:solidFill>
                <a:latin typeface="Corbel" charset="0"/>
              </a:rPr>
              <a:t>ИГ «ГЭОТАР</a:t>
            </a:r>
            <a:r>
              <a:rPr lang="en-US" sz="2800" dirty="0">
                <a:solidFill>
                  <a:srgbClr val="A40001"/>
                </a:solidFill>
                <a:latin typeface="Corbel" charset="0"/>
              </a:rPr>
              <a:t>-</a:t>
            </a:r>
            <a:r>
              <a:rPr lang="ru-RU" sz="2800" dirty="0">
                <a:solidFill>
                  <a:srgbClr val="A40001"/>
                </a:solidFill>
                <a:latin typeface="Corbel" charset="0"/>
              </a:rPr>
              <a:t>Медиа», генеральный </a:t>
            </a:r>
            <a:r>
              <a:rPr lang="ru-RU" sz="2800" dirty="0" smtClean="0">
                <a:solidFill>
                  <a:srgbClr val="A40001"/>
                </a:solidFill>
                <a:latin typeface="Corbel" charset="0"/>
              </a:rPr>
              <a:t>директор</a:t>
            </a:r>
            <a:endParaRPr kumimoji="0" lang="ru-RU" sz="2800" dirty="0" smtClean="0">
              <a:solidFill>
                <a:srgbClr val="A40001"/>
              </a:solidFill>
              <a:latin typeface="Corbel" charset="0"/>
              <a:ea typeface="+mn-ea"/>
              <a:cs typeface="+mn-cs"/>
            </a:endParaRPr>
          </a:p>
          <a:p>
            <a:pPr marL="381600" indent="-381600">
              <a:defRPr/>
            </a:pPr>
            <a:r>
              <a:rPr kumimoji="0" lang="ru-RU" sz="2800" dirty="0" smtClean="0">
                <a:solidFill>
                  <a:srgbClr val="A40001"/>
                </a:solidFill>
                <a:latin typeface="Corbel" charset="0"/>
                <a:ea typeface="+mn-ea"/>
                <a:cs typeface="+mn-cs"/>
              </a:rPr>
              <a:t>Журнал «Медицинское образование и профессиональное развитие», </a:t>
            </a:r>
            <a:r>
              <a:rPr kumimoji="0" lang="ru-RU" sz="2800" dirty="0" err="1" smtClean="0">
                <a:solidFill>
                  <a:srgbClr val="A40001"/>
                </a:solidFill>
                <a:latin typeface="Corbel" charset="0"/>
                <a:ea typeface="+mn-ea"/>
                <a:cs typeface="+mn-cs"/>
              </a:rPr>
              <a:t>зам.главного</a:t>
            </a:r>
            <a:r>
              <a:rPr kumimoji="0" lang="ru-RU" sz="2800" dirty="0" smtClean="0">
                <a:solidFill>
                  <a:srgbClr val="A40001"/>
                </a:solidFill>
                <a:latin typeface="Corbel" charset="0"/>
                <a:ea typeface="+mn-ea"/>
                <a:cs typeface="+mn-cs"/>
              </a:rPr>
              <a:t> редактора</a:t>
            </a:r>
            <a:endParaRPr kumimoji="0" lang="en-US" sz="2800" dirty="0" smtClean="0">
              <a:solidFill>
                <a:srgbClr val="A40001"/>
              </a:solidFill>
              <a:latin typeface="Corbel" charset="0"/>
              <a:ea typeface="+mn-ea"/>
              <a:cs typeface="+mn-cs"/>
            </a:endParaRPr>
          </a:p>
          <a:p>
            <a:pPr marL="381600" indent="-381600">
              <a:defRPr/>
            </a:pPr>
            <a:r>
              <a:rPr lang="ru-RU" sz="2800" dirty="0">
                <a:solidFill>
                  <a:srgbClr val="A40001"/>
                </a:solidFill>
                <a:latin typeface="Corbel" charset="0"/>
              </a:rPr>
              <a:t>Ассоциация по медицинскому образованию в Европе (</a:t>
            </a:r>
            <a:r>
              <a:rPr lang="en-US" sz="2800" dirty="0">
                <a:solidFill>
                  <a:srgbClr val="A40001"/>
                </a:solidFill>
                <a:latin typeface="Corbel" charset="0"/>
              </a:rPr>
              <a:t>AMEE), </a:t>
            </a:r>
            <a:r>
              <a:rPr lang="ru-RU" sz="2800" dirty="0">
                <a:solidFill>
                  <a:srgbClr val="A40001"/>
                </a:solidFill>
                <a:latin typeface="Corbel" charset="0"/>
              </a:rPr>
              <a:t>официальный представитель в СНГ</a:t>
            </a:r>
          </a:p>
          <a:p>
            <a:pPr marL="381600" indent="-381600">
              <a:defRPr/>
            </a:pPr>
            <a:endParaRPr kumimoji="0" lang="ru-RU" sz="2800" dirty="0" smtClean="0">
              <a:solidFill>
                <a:srgbClr val="A40001"/>
              </a:solidFill>
              <a:latin typeface="Corbe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058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-27384"/>
            <a:ext cx="8892480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A40001"/>
                </a:solidFill>
                <a:latin typeface="Calibri"/>
                <a:cs typeface="Calibri"/>
              </a:rPr>
              <a:t>ВЗАИМОДЕЙСТВИЕ УЧАСТНИКОВ ПИЛОТНОГО ПРОЕКТА</a:t>
            </a:r>
            <a:endParaRPr lang="ru-RU" sz="2800" b="1" dirty="0">
              <a:solidFill>
                <a:srgbClr val="A40001"/>
              </a:solidFill>
              <a:latin typeface="Calibri"/>
              <a:cs typeface="Calibri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79" y="1219226"/>
            <a:ext cx="8820472" cy="5638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822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Снимок экрана 2015-10-01 в 11.04.15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4500"/>
            <a:ext cx="9144000" cy="5965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13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764704"/>
            <a:ext cx="7560840" cy="72920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dirty="0" smtClean="0">
                <a:solidFill>
                  <a:srgbClr val="A40001"/>
                </a:solidFill>
                <a:latin typeface="Calibri" charset="0"/>
              </a:rPr>
              <a:t>РЕАЛИЗАЦИЯ ОТРАБОТКИ НОВОЙ МОДЕЛИ НМО В 2016 -2020ГГ.</a:t>
            </a:r>
            <a:endParaRPr lang="ru-RU" sz="4000" b="1" dirty="0">
              <a:solidFill>
                <a:srgbClr val="A40001"/>
              </a:solidFill>
              <a:latin typeface="Calibri" charset="0"/>
            </a:endParaRPr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9419729"/>
              </p:ext>
            </p:extLst>
          </p:nvPr>
        </p:nvGraphicFramePr>
        <p:xfrm>
          <a:off x="755576" y="1484784"/>
          <a:ext cx="7632848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Овал 11"/>
          <p:cNvSpPr/>
          <p:nvPr/>
        </p:nvSpPr>
        <p:spPr>
          <a:xfrm>
            <a:off x="899592" y="1772816"/>
            <a:ext cx="501650" cy="485775"/>
          </a:xfrm>
          <a:prstGeom prst="ellipse">
            <a:avLst/>
          </a:prstGeom>
          <a:solidFill>
            <a:srgbClr val="CBBA5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dirty="0">
                <a:solidFill>
                  <a:prstClr val="white"/>
                </a:solidFill>
                <a:latin typeface="Wingdings" pitchFamily="2" charset="2"/>
                <a:sym typeface="Wingdings"/>
              </a:rPr>
              <a:t></a:t>
            </a:r>
            <a:endParaRPr lang="ru-RU" sz="6000" b="1" dirty="0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99592" y="4581128"/>
            <a:ext cx="501650" cy="485775"/>
          </a:xfrm>
          <a:prstGeom prst="ellipse">
            <a:avLst/>
          </a:prstGeom>
          <a:solidFill>
            <a:srgbClr val="CBBA5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dirty="0">
                <a:solidFill>
                  <a:prstClr val="white"/>
                </a:solidFill>
                <a:latin typeface="Wingdings" pitchFamily="2" charset="2"/>
                <a:sym typeface="Wingdings"/>
              </a:rPr>
              <a:t></a:t>
            </a:r>
            <a:endParaRPr lang="ru-RU" sz="6000" b="1" dirty="0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99592" y="3663305"/>
            <a:ext cx="501650" cy="485775"/>
          </a:xfrm>
          <a:prstGeom prst="ellipse">
            <a:avLst/>
          </a:prstGeom>
          <a:solidFill>
            <a:srgbClr val="CBBA5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dirty="0">
                <a:solidFill>
                  <a:prstClr val="white"/>
                </a:solidFill>
                <a:latin typeface="Wingdings" pitchFamily="2" charset="2"/>
                <a:sym typeface="Wingdings"/>
              </a:rPr>
              <a:t></a:t>
            </a:r>
            <a:endParaRPr lang="ru-RU" sz="6000" b="1" dirty="0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899592" y="5517232"/>
            <a:ext cx="501650" cy="485775"/>
          </a:xfrm>
          <a:prstGeom prst="ellipse">
            <a:avLst/>
          </a:prstGeom>
          <a:solidFill>
            <a:srgbClr val="CBBA5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dirty="0">
                <a:solidFill>
                  <a:prstClr val="white"/>
                </a:solidFill>
                <a:latin typeface="Wingdings" pitchFamily="2" charset="2"/>
                <a:sym typeface="Wingdings"/>
              </a:rPr>
              <a:t></a:t>
            </a:r>
            <a:endParaRPr lang="ru-RU" sz="6000" b="1" dirty="0">
              <a:solidFill>
                <a:prstClr val="white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899592" y="2780928"/>
            <a:ext cx="501650" cy="485775"/>
          </a:xfrm>
          <a:prstGeom prst="ellipse">
            <a:avLst/>
          </a:prstGeom>
          <a:solidFill>
            <a:srgbClr val="CBBA5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dirty="0">
                <a:solidFill>
                  <a:prstClr val="white"/>
                </a:solidFill>
                <a:latin typeface="Wingdings" pitchFamily="2" charset="2"/>
                <a:sym typeface="Wingdings"/>
              </a:rPr>
              <a:t></a:t>
            </a:r>
            <a:endParaRPr lang="ru-RU" sz="6000" b="1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23928" y="6467127"/>
            <a:ext cx="5163568" cy="3462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ru-RU" u="sng" dirty="0">
                <a:solidFill>
                  <a:srgbClr val="595959"/>
                </a:solidFill>
              </a:rPr>
              <a:t>Приказ </a:t>
            </a:r>
            <a:r>
              <a:rPr lang="ru-RU" u="sng" dirty="0" smtClean="0">
                <a:solidFill>
                  <a:srgbClr val="595959"/>
                </a:solidFill>
              </a:rPr>
              <a:t>Минздрава России </a:t>
            </a:r>
            <a:r>
              <a:rPr lang="ru-RU" u="sng" dirty="0">
                <a:solidFill>
                  <a:srgbClr val="FF0000"/>
                </a:solidFill>
              </a:rPr>
              <a:t>№328 </a:t>
            </a:r>
            <a:r>
              <a:rPr lang="ru-RU" u="sng" dirty="0">
                <a:solidFill>
                  <a:srgbClr val="595959"/>
                </a:solidFill>
              </a:rPr>
              <a:t>от 9 июня 2015 г.</a:t>
            </a:r>
          </a:p>
        </p:txBody>
      </p:sp>
    </p:spTree>
    <p:extLst>
      <p:ext uri="{BB962C8B-B14F-4D97-AF65-F5344CB8AC3E}">
        <p14:creationId xmlns:p14="http://schemas.microsoft.com/office/powerpoint/2010/main" val="20599544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347864" y="1916832"/>
            <a:ext cx="3672408" cy="52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2" tIns="45716" rIns="91432" bIns="45716">
            <a:spAutoFit/>
          </a:bodyPr>
          <a:lstStyle/>
          <a:p>
            <a:pPr algn="ctr"/>
            <a:r>
              <a:rPr lang="ru-RU" sz="2800" b="1" dirty="0" smtClean="0"/>
              <a:t>ОРГАНИЗАТОР</a:t>
            </a:r>
            <a:endParaRPr lang="en-US" sz="2800" b="1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923928" y="3427288"/>
            <a:ext cx="2520280" cy="523212"/>
          </a:xfrm>
          <a:prstGeom prst="rect">
            <a:avLst/>
          </a:prstGeom>
          <a:solidFill>
            <a:srgbClr val="A40001"/>
          </a:solidFill>
          <a:ln w="9525">
            <a:noFill/>
            <a:miter lim="800000"/>
            <a:headEnd/>
            <a:tailEnd/>
          </a:ln>
        </p:spPr>
        <p:txBody>
          <a:bodyPr wrap="square" lIns="91432" tIns="45716" rIns="91432" bIns="45716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КОМИССИЯ 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436096" y="2492896"/>
            <a:ext cx="1800200" cy="769433"/>
          </a:xfrm>
          <a:prstGeom prst="rect">
            <a:avLst/>
          </a:prstGeom>
          <a:noFill/>
          <a:ln w="9525">
            <a:solidFill>
              <a:srgbClr val="A40001"/>
            </a:solidFill>
            <a:miter lim="800000"/>
            <a:headEnd/>
            <a:tailEnd/>
          </a:ln>
        </p:spPr>
        <p:txBody>
          <a:bodyPr wrap="square" lIns="91432" tIns="45716" rIns="91432" bIns="45716">
            <a:spAutoFit/>
          </a:bodyPr>
          <a:lstStyle/>
          <a:p>
            <a:r>
              <a:rPr lang="ru-RU" sz="2200" i="1" dirty="0">
                <a:solidFill>
                  <a:srgbClr val="FF6600"/>
                </a:solidFill>
              </a:rPr>
              <a:t>Запрос</a:t>
            </a:r>
            <a:r>
              <a:rPr lang="fr-BE" sz="2200" i="1" dirty="0">
                <a:solidFill>
                  <a:srgbClr val="FF6600"/>
                </a:solidFill>
              </a:rPr>
              <a:t> </a:t>
            </a:r>
          </a:p>
          <a:p>
            <a:r>
              <a:rPr lang="fr-BE" sz="2200" i="1" dirty="0">
                <a:solidFill>
                  <a:srgbClr val="FF6600"/>
                </a:solidFill>
              </a:rPr>
              <a:t>&gt; </a:t>
            </a:r>
            <a:r>
              <a:rPr lang="ru-RU" sz="2200" i="1" dirty="0">
                <a:solidFill>
                  <a:srgbClr val="FF6600"/>
                </a:solidFill>
              </a:rPr>
              <a:t>2</a:t>
            </a:r>
            <a:r>
              <a:rPr lang="fr-BE" sz="2200" i="1" dirty="0">
                <a:solidFill>
                  <a:srgbClr val="FF6600"/>
                </a:solidFill>
              </a:rPr>
              <a:t> </a:t>
            </a:r>
            <a:r>
              <a:rPr lang="ru-RU" sz="2200" i="1" dirty="0">
                <a:solidFill>
                  <a:srgbClr val="FF6600"/>
                </a:solidFill>
              </a:rPr>
              <a:t>месяцев</a:t>
            </a:r>
            <a:endParaRPr lang="en-US" sz="2200" i="1" dirty="0">
              <a:solidFill>
                <a:srgbClr val="FF6600"/>
              </a:solidFill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-108520" y="3212976"/>
            <a:ext cx="3780483" cy="110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2" tIns="45716" rIns="91432" bIns="45716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A40001"/>
                </a:solidFill>
              </a:rPr>
              <a:t>ПРОФЕССИОНАЛЬНОЕ </a:t>
            </a:r>
            <a:br>
              <a:rPr lang="ru-RU" sz="2200" b="1" dirty="0" smtClean="0">
                <a:solidFill>
                  <a:srgbClr val="A40001"/>
                </a:solidFill>
              </a:rPr>
            </a:br>
            <a:r>
              <a:rPr lang="ru-RU" sz="2200" b="1" dirty="0" smtClean="0">
                <a:solidFill>
                  <a:srgbClr val="A40001"/>
                </a:solidFill>
              </a:rPr>
              <a:t>ОБЩЕСТВО</a:t>
            </a:r>
          </a:p>
          <a:p>
            <a:pPr algn="ctr"/>
            <a:r>
              <a:rPr lang="ru-RU" sz="2200" b="1" dirty="0" smtClean="0">
                <a:solidFill>
                  <a:srgbClr val="A40001"/>
                </a:solidFill>
              </a:rPr>
              <a:t>(ЭКСПЕРТНЫЙ СОВЕТ)</a:t>
            </a:r>
            <a:endParaRPr lang="en-US" sz="2200" b="1" dirty="0">
              <a:solidFill>
                <a:srgbClr val="A40001"/>
              </a:solidFill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755576" y="4365104"/>
            <a:ext cx="1785938" cy="1107987"/>
          </a:xfrm>
          <a:prstGeom prst="rect">
            <a:avLst/>
          </a:prstGeom>
          <a:noFill/>
          <a:ln w="9525">
            <a:solidFill>
              <a:srgbClr val="A40001"/>
            </a:solidFill>
            <a:miter lim="800000"/>
            <a:headEnd/>
            <a:tailEnd/>
          </a:ln>
        </p:spPr>
        <p:txBody>
          <a:bodyPr lIns="91432" tIns="45716" rIns="91432" bIns="45716">
            <a:spAutoFit/>
          </a:bodyPr>
          <a:lstStyle/>
          <a:p>
            <a:pPr algn="ctr"/>
            <a:r>
              <a:rPr lang="ru-RU" sz="2200" b="1" i="1" dirty="0"/>
              <a:t>Экспертная оценка</a:t>
            </a:r>
            <a:r>
              <a:rPr lang="fr-BE" sz="2200" b="1" i="1" dirty="0"/>
              <a:t> </a:t>
            </a:r>
          </a:p>
          <a:p>
            <a:pPr algn="ctr"/>
            <a:r>
              <a:rPr lang="fr-BE" sz="2200" b="1" i="1" dirty="0"/>
              <a:t>&lt; 3 </a:t>
            </a:r>
            <a:r>
              <a:rPr lang="ru-RU" sz="2200" b="1" i="1" dirty="0"/>
              <a:t>недель</a:t>
            </a:r>
            <a:endParaRPr lang="en-US" sz="2200" b="1" i="1" dirty="0"/>
          </a:p>
        </p:txBody>
      </p:sp>
      <p:sp>
        <p:nvSpPr>
          <p:cNvPr id="37" name="Right Arrow 36"/>
          <p:cNvSpPr/>
          <p:nvPr/>
        </p:nvSpPr>
        <p:spPr>
          <a:xfrm rot="10800000">
            <a:off x="3077747" y="3596455"/>
            <a:ext cx="647700" cy="87312"/>
          </a:xfrm>
          <a:prstGeom prst="rightArrow">
            <a:avLst/>
          </a:prstGeom>
          <a:solidFill>
            <a:srgbClr val="3399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anchor="ctr"/>
          <a:lstStyle/>
          <a:p>
            <a:pPr algn="ctr">
              <a:defRPr/>
            </a:pPr>
            <a:endParaRPr lang="en-US" sz="2200">
              <a:solidFill>
                <a:srgbClr val="C0C0C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8" name="Right Arrow 37"/>
          <p:cNvSpPr/>
          <p:nvPr/>
        </p:nvSpPr>
        <p:spPr>
          <a:xfrm>
            <a:off x="3059832" y="3789040"/>
            <a:ext cx="668337" cy="73025"/>
          </a:xfrm>
          <a:prstGeom prst="rightArrow">
            <a:avLst/>
          </a:prstGeom>
          <a:solidFill>
            <a:srgbClr val="3399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anchor="ctr"/>
          <a:lstStyle/>
          <a:p>
            <a:pPr algn="ctr">
              <a:defRPr/>
            </a:pPr>
            <a:endParaRPr lang="en-US" sz="2200">
              <a:solidFill>
                <a:srgbClr val="C0C0C0"/>
              </a:solidFill>
              <a:latin typeface="Arial" charset="0"/>
              <a:ea typeface="ＭＳ Ｐゴシック" charset="0"/>
            </a:endParaRPr>
          </a:p>
        </p:txBody>
      </p:sp>
      <p:cxnSp>
        <p:nvCxnSpPr>
          <p:cNvPr id="59" name="Straight Arrow Connector 58"/>
          <p:cNvCxnSpPr/>
          <p:nvPr/>
        </p:nvCxnSpPr>
        <p:spPr>
          <a:xfrm>
            <a:off x="7777163" y="2572293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/>
          <p:cNvSpPr txBox="1">
            <a:spLocks noGrp="1"/>
          </p:cNvSpPr>
          <p:nvPr>
            <p:ph type="title" idx="4294967295"/>
          </p:nvPr>
        </p:nvSpPr>
        <p:spPr bwMode="auto">
          <a:xfrm>
            <a:off x="467544" y="-2738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/>
          <a:lstStyle/>
          <a:p>
            <a:pPr algn="ctr"/>
            <a:r>
              <a:rPr lang="ru-RU" sz="3600" b="1" dirty="0">
                <a:latin typeface="Calibri" pitchFamily="34" charset="0"/>
              </a:rPr>
              <a:t>Процедура </a:t>
            </a:r>
            <a:r>
              <a:rPr lang="ru-RU" sz="3600" b="1" dirty="0" smtClean="0">
                <a:latin typeface="Calibri" pitchFamily="34" charset="0"/>
              </a:rPr>
              <a:t>оценки мероприятий</a:t>
            </a:r>
            <a:endParaRPr lang="fr-FR" sz="3600" b="1" dirty="0">
              <a:latin typeface="Calibri" pitchFamily="34" charset="0"/>
            </a:endParaRPr>
          </a:p>
        </p:txBody>
      </p:sp>
      <p:cxnSp>
        <p:nvCxnSpPr>
          <p:cNvPr id="4" name="Прямая со стрелкой 3"/>
          <p:cNvCxnSpPr>
            <a:stCxn id="13" idx="2"/>
            <a:endCxn id="15" idx="0"/>
          </p:cNvCxnSpPr>
          <p:nvPr/>
        </p:nvCxnSpPr>
        <p:spPr>
          <a:xfrm>
            <a:off x="5184068" y="2440044"/>
            <a:ext cx="0" cy="9872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15" idx="2"/>
          </p:cNvCxnSpPr>
          <p:nvPr/>
        </p:nvCxnSpPr>
        <p:spPr>
          <a:xfrm>
            <a:off x="5184068" y="3950500"/>
            <a:ext cx="36004" cy="120669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915816" y="5301208"/>
            <a:ext cx="48142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A40001"/>
                </a:solidFill>
              </a:rPr>
              <a:t>ЗАПИСЬ НА </a:t>
            </a:r>
            <a:r>
              <a:rPr lang="en-US" sz="2400" b="1" dirty="0" smtClean="0">
                <a:solidFill>
                  <a:srgbClr val="A40001"/>
                </a:solidFill>
              </a:rPr>
              <a:t>EDU.ROSMINZDRAV.RU</a:t>
            </a:r>
          </a:p>
        </p:txBody>
      </p:sp>
    </p:spTree>
    <p:extLst>
      <p:ext uri="{BB962C8B-B14F-4D97-AF65-F5344CB8AC3E}">
        <p14:creationId xmlns:p14="http://schemas.microsoft.com/office/powerpoint/2010/main" val="21263487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5"/>
          <p:cNvSpPr>
            <a:spLocks noGrp="1"/>
          </p:cNvSpPr>
          <p:nvPr>
            <p:ph type="title"/>
          </p:nvPr>
        </p:nvSpPr>
        <p:spPr>
          <a:xfrm>
            <a:off x="755576" y="3789040"/>
            <a:ext cx="7543800" cy="1676400"/>
          </a:xfrm>
        </p:spPr>
        <p:txBody>
          <a:bodyPr>
            <a:noAutofit/>
          </a:bodyPr>
          <a:lstStyle/>
          <a:p>
            <a:pPr eaLnBrk="1" hangingPunct="1"/>
            <a:r>
              <a:rPr lang="ru-RU" sz="4000" b="1" cap="none" dirty="0">
                <a:solidFill>
                  <a:srgbClr val="A40001"/>
                </a:solidFill>
                <a:latin typeface="Calibri" charset="0"/>
                <a:cs typeface="Calibri" charset="0"/>
              </a:rPr>
              <a:t>ГЛАВНЫЕ ПРИНЦИПЫ НОВОЙ МОДЕЛИ </a:t>
            </a:r>
            <a:r>
              <a:rPr lang="ru-RU" sz="4000" b="1" cap="none" dirty="0" smtClean="0">
                <a:solidFill>
                  <a:srgbClr val="A40001"/>
                </a:solidFill>
                <a:latin typeface="Calibri" charset="0"/>
                <a:cs typeface="Calibri" charset="0"/>
              </a:rPr>
              <a:t>НМО</a:t>
            </a:r>
            <a:endParaRPr lang="ru-RU" sz="4000" b="1" cap="none" dirty="0">
              <a:solidFill>
                <a:srgbClr val="A40001"/>
              </a:solidFill>
              <a:latin typeface="Calibri" charset="0"/>
              <a:cs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A40001"/>
                </a:solidFill>
                <a:latin typeface="Calibri" charset="0"/>
              </a:rPr>
              <a:t>1. НЕПРЕРЫВНОСТЬ </a:t>
            </a:r>
            <a:r>
              <a:rPr lang="ru-RU" sz="3600" b="1" dirty="0">
                <a:solidFill>
                  <a:srgbClr val="A40001"/>
                </a:solidFill>
                <a:latin typeface="Calibri" charset="0"/>
              </a:rPr>
              <a:t>ОБРАЗОВАНИЯ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893669557"/>
              </p:ext>
            </p:extLst>
          </p:nvPr>
        </p:nvGraphicFramePr>
        <p:xfrm>
          <a:off x="539552" y="1397000"/>
          <a:ext cx="8136904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5-конечная звезда 5"/>
          <p:cNvSpPr/>
          <p:nvPr/>
        </p:nvSpPr>
        <p:spPr>
          <a:xfrm>
            <a:off x="4716016" y="2575620"/>
            <a:ext cx="864369" cy="78137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560840" cy="729208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600" b="1" dirty="0" smtClean="0">
                <a:solidFill>
                  <a:srgbClr val="A40001"/>
                </a:solidFill>
                <a:latin typeface="Calibri" charset="0"/>
              </a:rPr>
              <a:t>2. ОБЕСПЕЧЕНИЕ </a:t>
            </a:r>
            <a:r>
              <a:rPr lang="ru-RU" sz="3600" b="1" dirty="0">
                <a:solidFill>
                  <a:srgbClr val="A40001"/>
                </a:solidFill>
                <a:latin typeface="Calibri" charset="0"/>
              </a:rPr>
              <a:t>КАЧЕСТВА НМО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783013" y="1839491"/>
            <a:ext cx="0" cy="900113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3924300" y="1839491"/>
            <a:ext cx="5184775" cy="900113"/>
          </a:xfrm>
          <a:prstGeom prst="rect">
            <a:avLst/>
          </a:prstGeom>
        </p:spPr>
        <p:txBody>
          <a:bodyPr anchor="ctr"/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обязательна </a:t>
            </a:r>
            <a:r>
              <a:rPr lang="ru-RU" sz="2400" b="1" dirty="0">
                <a:solidFill>
                  <a:srgbClr val="FF0000"/>
                </a:solidFill>
              </a:rPr>
              <a:t>для всех </a:t>
            </a:r>
            <a:r>
              <a:rPr lang="ru-RU" sz="2400" b="1" dirty="0">
                <a:solidFill>
                  <a:srgbClr val="595959"/>
                </a:solidFill>
              </a:rPr>
              <a:t>– вузов, обществ и других </a:t>
            </a:r>
            <a:r>
              <a:rPr lang="ru-RU" sz="2400" b="1" dirty="0" smtClean="0">
                <a:solidFill>
                  <a:srgbClr val="595959"/>
                </a:solidFill>
              </a:rPr>
              <a:t>провайдеров</a:t>
            </a:r>
            <a:endParaRPr lang="ru-RU" sz="2400" b="1" dirty="0">
              <a:solidFill>
                <a:srgbClr val="595959"/>
              </a:solidFill>
            </a:endParaRPr>
          </a:p>
        </p:txBody>
      </p:sp>
      <p:sp>
        <p:nvSpPr>
          <p:cNvPr id="6" name="Скругленный прямоугольник 5"/>
          <p:cNvSpPr>
            <a:spLocks noChangeArrowheads="1"/>
          </p:cNvSpPr>
          <p:nvPr/>
        </p:nvSpPr>
        <p:spPr bwMode="auto">
          <a:xfrm>
            <a:off x="468313" y="1772816"/>
            <a:ext cx="3095625" cy="9620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0000" anchor="ctr"/>
          <a:lstStyle/>
          <a:p>
            <a:r>
              <a:rPr lang="ru-RU" sz="2400" b="1" dirty="0" smtClean="0">
                <a:solidFill>
                  <a:srgbClr val="FFFFFF"/>
                </a:solidFill>
              </a:rPr>
              <a:t>ОЦЕНКА КАЧЕСТВА</a:t>
            </a:r>
            <a:endParaRPr lang="ru-RU" sz="2400" b="1" dirty="0">
              <a:solidFill>
                <a:srgbClr val="FFFFFF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783013" y="2909466"/>
            <a:ext cx="0" cy="900113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3924300" y="2909466"/>
            <a:ext cx="5184775" cy="900113"/>
          </a:xfrm>
          <a:prstGeom prst="rect">
            <a:avLst/>
          </a:prstGeom>
        </p:spPr>
        <p:txBody>
          <a:bodyPr anchor="ctr"/>
          <a:lstStyle/>
          <a:p>
            <a:r>
              <a:rPr lang="ru-RU" sz="2400" b="1" dirty="0">
                <a:solidFill>
                  <a:srgbClr val="595959"/>
                </a:solidFill>
              </a:rPr>
              <a:t>с</a:t>
            </a:r>
            <a:r>
              <a:rPr lang="ru-RU" sz="2400" b="1" dirty="0" smtClean="0">
                <a:solidFill>
                  <a:srgbClr val="595959"/>
                </a:solidFill>
              </a:rPr>
              <a:t>ам </a:t>
            </a:r>
            <a:r>
              <a:rPr lang="ru-RU" sz="2400" b="1" dirty="0" smtClean="0">
                <a:solidFill>
                  <a:srgbClr val="FF0000"/>
                </a:solidFill>
              </a:rPr>
              <a:t>выбирает </a:t>
            </a:r>
            <a:r>
              <a:rPr lang="ru-RU" sz="2400" b="1" dirty="0" smtClean="0">
                <a:solidFill>
                  <a:srgbClr val="595959"/>
                </a:solidFill>
              </a:rPr>
              <a:t>образовательную траекторию</a:t>
            </a:r>
            <a:endParaRPr lang="ru-RU" sz="2400" b="1" dirty="0">
              <a:solidFill>
                <a:srgbClr val="595959"/>
              </a:solidFill>
            </a:endParaRPr>
          </a:p>
        </p:txBody>
      </p:sp>
      <p:sp>
        <p:nvSpPr>
          <p:cNvPr id="9" name="Скругленный прямоугольник 8"/>
          <p:cNvSpPr>
            <a:spLocks noChangeArrowheads="1"/>
          </p:cNvSpPr>
          <p:nvPr/>
        </p:nvSpPr>
        <p:spPr bwMode="auto">
          <a:xfrm>
            <a:off x="468313" y="2841204"/>
            <a:ext cx="3095625" cy="96361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0000" anchor="ctr"/>
          <a:lstStyle/>
          <a:p>
            <a:r>
              <a:rPr lang="ru-RU" sz="2400" b="1">
                <a:solidFill>
                  <a:srgbClr val="FFFFFF"/>
                </a:solidFill>
              </a:rPr>
              <a:t>ВРАЧ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3783013" y="4076279"/>
            <a:ext cx="0" cy="900112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3924300" y="4076279"/>
            <a:ext cx="5184775" cy="900112"/>
          </a:xfrm>
          <a:prstGeom prst="rect">
            <a:avLst/>
          </a:prstGeom>
        </p:spPr>
        <p:txBody>
          <a:bodyPr anchor="ctr"/>
          <a:lstStyle/>
          <a:p>
            <a:r>
              <a:rPr lang="ru-RU" sz="2400" b="1" dirty="0">
                <a:solidFill>
                  <a:srgbClr val="FF0000"/>
                </a:solidFill>
              </a:rPr>
              <a:t>независима</a:t>
            </a:r>
            <a:r>
              <a:rPr lang="ru-RU" sz="2400" b="1" dirty="0">
                <a:solidFill>
                  <a:srgbClr val="595959"/>
                </a:solidFill>
              </a:rPr>
              <a:t> от </a:t>
            </a:r>
            <a:r>
              <a:rPr lang="ru-RU" sz="2400" b="1" dirty="0" smtClean="0">
                <a:solidFill>
                  <a:srgbClr val="595959"/>
                </a:solidFill>
              </a:rPr>
              <a:t>провайдера образования</a:t>
            </a:r>
            <a:endParaRPr lang="ru-RU" sz="2400" b="1" dirty="0">
              <a:solidFill>
                <a:srgbClr val="595959"/>
              </a:solidFill>
            </a:endParaRPr>
          </a:p>
        </p:txBody>
      </p:sp>
      <p:sp>
        <p:nvSpPr>
          <p:cNvPr id="22" name="Скругленный прямоугольник 21"/>
          <p:cNvSpPr>
            <a:spLocks noChangeArrowheads="1"/>
          </p:cNvSpPr>
          <p:nvPr/>
        </p:nvSpPr>
        <p:spPr bwMode="auto">
          <a:xfrm>
            <a:off x="468313" y="4008016"/>
            <a:ext cx="3095625" cy="96361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0000" anchor="ctr"/>
          <a:lstStyle/>
          <a:p>
            <a:r>
              <a:rPr lang="ru-RU" sz="2400" b="1" dirty="0" smtClean="0">
                <a:solidFill>
                  <a:srgbClr val="FFFFFF"/>
                </a:solidFill>
              </a:rPr>
              <a:t>ПРОЦЕДУРА АККРЕДИТАЦИИ  </a:t>
            </a:r>
            <a:endParaRPr lang="ru-RU" sz="2400" b="1" dirty="0">
              <a:solidFill>
                <a:schemeClr val="bg1"/>
              </a:solidFill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3783013" y="5146254"/>
            <a:ext cx="0" cy="900112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3924300" y="5146254"/>
            <a:ext cx="5184775" cy="1003300"/>
          </a:xfrm>
          <a:prstGeom prst="rect">
            <a:avLst/>
          </a:prstGeom>
        </p:spPr>
        <p:txBody>
          <a:bodyPr anchor="ctr"/>
          <a:lstStyle/>
          <a:p>
            <a:r>
              <a:rPr lang="ru-RU" sz="2400" b="1" dirty="0">
                <a:solidFill>
                  <a:srgbClr val="595959"/>
                </a:solidFill>
              </a:rPr>
              <a:t>в</a:t>
            </a:r>
            <a:r>
              <a:rPr lang="ru-RU" sz="2400" b="1" dirty="0" smtClean="0">
                <a:solidFill>
                  <a:srgbClr val="595959"/>
                </a:solidFill>
              </a:rPr>
              <a:t>сегда </a:t>
            </a:r>
            <a:r>
              <a:rPr lang="ru-RU" sz="2400" b="1" dirty="0" smtClean="0">
                <a:solidFill>
                  <a:srgbClr val="FF0000"/>
                </a:solidFill>
              </a:rPr>
              <a:t>под эгидой</a:t>
            </a:r>
            <a:r>
              <a:rPr lang="ru-RU" sz="2400" b="1" dirty="0">
                <a:solidFill>
                  <a:srgbClr val="595959"/>
                </a:solidFill>
              </a:rPr>
              <a:t/>
            </a:r>
            <a:br>
              <a:rPr lang="ru-RU" sz="2400" b="1" dirty="0">
                <a:solidFill>
                  <a:srgbClr val="595959"/>
                </a:solidFill>
              </a:rPr>
            </a:br>
            <a:r>
              <a:rPr lang="ru-RU" sz="2400" b="1" dirty="0" smtClean="0">
                <a:solidFill>
                  <a:srgbClr val="595959"/>
                </a:solidFill>
              </a:rPr>
              <a:t>профессионального  общества</a:t>
            </a:r>
            <a:endParaRPr lang="ru-RU" sz="2400" b="1" dirty="0">
              <a:solidFill>
                <a:srgbClr val="595959"/>
              </a:solidFill>
            </a:endParaRPr>
          </a:p>
        </p:txBody>
      </p:sp>
      <p:sp>
        <p:nvSpPr>
          <p:cNvPr id="25" name="Скругленный прямоугольник 24"/>
          <p:cNvSpPr>
            <a:spLocks noChangeArrowheads="1"/>
          </p:cNvSpPr>
          <p:nvPr/>
        </p:nvSpPr>
        <p:spPr bwMode="auto">
          <a:xfrm>
            <a:off x="468313" y="5077991"/>
            <a:ext cx="3095625" cy="96361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0000" anchor="ctr"/>
          <a:lstStyle/>
          <a:p>
            <a:r>
              <a:rPr lang="ru-RU" sz="2400" b="1" dirty="0" smtClean="0">
                <a:solidFill>
                  <a:srgbClr val="FFFFFF"/>
                </a:solidFill>
              </a:rPr>
              <a:t>АККРЕДИТАЦИЯ </a:t>
            </a:r>
            <a:endParaRPr lang="ru-RU" sz="24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877802573"/>
              </p:ext>
            </p:extLst>
          </p:nvPr>
        </p:nvGraphicFramePr>
        <p:xfrm>
          <a:off x="1187624" y="1340768"/>
          <a:ext cx="7704856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67544" y="344388"/>
            <a:ext cx="8676456" cy="1068388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Главные требования к образовательным мероприятиям и материалам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17718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338900001"/>
              </p:ext>
            </p:extLst>
          </p:nvPr>
        </p:nvGraphicFramePr>
        <p:xfrm>
          <a:off x="1187624" y="1340768"/>
          <a:ext cx="7704856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67544" y="344388"/>
            <a:ext cx="8676456" cy="1068388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Главные требования к образовательным программам в НМО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12130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712968" cy="729208"/>
          </a:xfrm>
        </p:spPr>
        <p:txBody>
          <a:bodyPr lIns="90000">
            <a:noAutofit/>
          </a:bodyPr>
          <a:lstStyle/>
          <a:p>
            <a:pPr eaLnBrk="1" hangingPunct="1"/>
            <a:r>
              <a:rPr lang="ru-RU" sz="3400" b="1" dirty="0">
                <a:solidFill>
                  <a:srgbClr val="A40001"/>
                </a:solidFill>
                <a:latin typeface="Calibri" charset="0"/>
              </a:rPr>
              <a:t>2</a:t>
            </a:r>
            <a:r>
              <a:rPr lang="ru-RU" sz="3400" b="1" dirty="0" smtClean="0">
                <a:solidFill>
                  <a:srgbClr val="A40001"/>
                </a:solidFill>
                <a:latin typeface="Calibri" charset="0"/>
              </a:rPr>
              <a:t>. СОДЕРЖАНИЕ</a:t>
            </a:r>
            <a:r>
              <a:rPr lang="ru-RU" sz="3400" dirty="0">
                <a:latin typeface="Calibri" charset="0"/>
              </a:rPr>
              <a:t> </a:t>
            </a:r>
            <a:r>
              <a:rPr lang="ru-RU" sz="3400" dirty="0" smtClean="0">
                <a:latin typeface="Calibri" charset="0"/>
              </a:rPr>
              <a:t>ОБРАЗОВАТЕЛЬНЫХ </a:t>
            </a:r>
            <a:r>
              <a:rPr lang="ru-RU" sz="3400" b="1" dirty="0" smtClean="0">
                <a:solidFill>
                  <a:srgbClr val="A40001"/>
                </a:solidFill>
                <a:latin typeface="Calibri" charset="0"/>
              </a:rPr>
              <a:t>ПРОГРАММ, МАТЕРИАЛОВ </a:t>
            </a:r>
            <a:r>
              <a:rPr lang="ru-RU" sz="3400" b="1" dirty="0">
                <a:solidFill>
                  <a:srgbClr val="A40001"/>
                </a:solidFill>
                <a:latin typeface="Calibri" charset="0"/>
              </a:rPr>
              <a:t>И МЕРОПРИЯТИЙ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1313" y="1412875"/>
            <a:ext cx="8675687" cy="576263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640138" y="2167136"/>
            <a:ext cx="0" cy="684213"/>
          </a:xfrm>
          <a:prstGeom prst="lin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3779838" y="2167136"/>
            <a:ext cx="4895850" cy="684213"/>
          </a:xfrm>
          <a:prstGeom prst="rect">
            <a:avLst/>
          </a:prstGeom>
        </p:spPr>
        <p:txBody>
          <a:bodyPr anchor="ctr"/>
          <a:lstStyle/>
          <a:p>
            <a:r>
              <a:rPr lang="ru-RU" b="1">
                <a:solidFill>
                  <a:srgbClr val="595959"/>
                </a:solidFill>
              </a:rPr>
              <a:t>утверждаются </a:t>
            </a:r>
            <a:r>
              <a:rPr lang="ru-RU" b="1">
                <a:solidFill>
                  <a:srgbClr val="FF0000"/>
                </a:solidFill>
              </a:rPr>
              <a:t>Координационным Советом  </a:t>
            </a:r>
            <a:r>
              <a:rPr lang="ru-RU" b="1">
                <a:solidFill>
                  <a:srgbClr val="595959"/>
                </a:solidFill>
              </a:rPr>
              <a:t>(КС) на основе международных требований</a:t>
            </a:r>
          </a:p>
        </p:txBody>
      </p:sp>
      <p:sp>
        <p:nvSpPr>
          <p:cNvPr id="11" name="Скругленный прямоугольник 10"/>
          <p:cNvSpPr>
            <a:spLocks noChangeArrowheads="1"/>
          </p:cNvSpPr>
          <p:nvPr/>
        </p:nvSpPr>
        <p:spPr bwMode="auto">
          <a:xfrm>
            <a:off x="323850" y="2100461"/>
            <a:ext cx="3095625" cy="73183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0000" anchor="ctr"/>
          <a:lstStyle/>
          <a:p>
            <a:r>
              <a:rPr lang="ru-RU" b="1" dirty="0">
                <a:solidFill>
                  <a:schemeClr val="bg1"/>
                </a:solidFill>
              </a:rPr>
              <a:t>ЖЕСТКИЕ ТРЕБОВАНИЯ  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К КАЧЕСТВУ 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3640138" y="3106936"/>
            <a:ext cx="0" cy="684213"/>
          </a:xfrm>
          <a:prstGeom prst="lin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3779838" y="3106936"/>
            <a:ext cx="4895850" cy="684213"/>
          </a:xfrm>
          <a:prstGeom prst="rect">
            <a:avLst/>
          </a:prstGeom>
        </p:spPr>
        <p:txBody>
          <a:bodyPr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Экспертная комиссия </a:t>
            </a:r>
            <a:r>
              <a:rPr lang="ru-RU" b="1" dirty="0">
                <a:solidFill>
                  <a:srgbClr val="595959"/>
                </a:solidFill>
              </a:rPr>
              <a:t>по оценке соответствия </a:t>
            </a:r>
            <a:r>
              <a:rPr lang="ru-RU" b="1" dirty="0" smtClean="0">
                <a:solidFill>
                  <a:srgbClr val="595959"/>
                </a:solidFill>
              </a:rPr>
              <a:t>требованиям МИНЗДРАВА </a:t>
            </a:r>
            <a:endParaRPr lang="ru-RU" b="1" dirty="0">
              <a:solidFill>
                <a:srgbClr val="595959"/>
              </a:solidFill>
            </a:endParaRPr>
          </a:p>
        </p:txBody>
      </p:sp>
      <p:sp>
        <p:nvSpPr>
          <p:cNvPr id="16" name="Скругленный прямоугольник 15"/>
          <p:cNvSpPr>
            <a:spLocks noChangeArrowheads="1"/>
          </p:cNvSpPr>
          <p:nvPr/>
        </p:nvSpPr>
        <p:spPr bwMode="auto">
          <a:xfrm>
            <a:off x="323850" y="3038674"/>
            <a:ext cx="3095625" cy="73183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0000" anchor="ctr"/>
          <a:lstStyle/>
          <a:p>
            <a:r>
              <a:rPr lang="ru-RU" sz="2000" b="1">
                <a:solidFill>
                  <a:schemeClr val="bg1"/>
                </a:solidFill>
              </a:rPr>
              <a:t>РАССМОТРЕНИЕ  ЗАЯВКИ 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640138" y="4041974"/>
            <a:ext cx="0" cy="684212"/>
          </a:xfrm>
          <a:prstGeom prst="lin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3779838" y="4041974"/>
            <a:ext cx="4895850" cy="684212"/>
          </a:xfrm>
          <a:prstGeom prst="rect">
            <a:avLst/>
          </a:prstGeom>
        </p:spPr>
        <p:txBody>
          <a:bodyPr anchor="ctr"/>
          <a:lstStyle/>
          <a:p>
            <a:r>
              <a:rPr lang="ru-RU" b="1" dirty="0" smtClean="0">
                <a:solidFill>
                  <a:srgbClr val="595959"/>
                </a:solidFill>
              </a:rPr>
              <a:t>Проводится </a:t>
            </a:r>
            <a:r>
              <a:rPr lang="ru-RU" b="1" dirty="0" smtClean="0">
                <a:solidFill>
                  <a:srgbClr val="FF0000"/>
                </a:solidFill>
              </a:rPr>
              <a:t>экспертной</a:t>
            </a:r>
            <a:r>
              <a:rPr lang="ru-RU" b="1" dirty="0" smtClean="0">
                <a:solidFill>
                  <a:srgbClr val="595959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комиссией</a:t>
            </a:r>
            <a:endParaRPr lang="ru-RU" b="1" dirty="0">
              <a:solidFill>
                <a:srgbClr val="595959"/>
              </a:solidFill>
            </a:endParaRPr>
          </a:p>
          <a:p>
            <a:r>
              <a:rPr lang="ru-RU" b="1" dirty="0" smtClean="0">
                <a:solidFill>
                  <a:srgbClr val="595959"/>
                </a:solidFill>
              </a:rPr>
              <a:t>МИНЗДРАВА</a:t>
            </a:r>
            <a:endParaRPr lang="ru-RU" b="1" dirty="0">
              <a:solidFill>
                <a:srgbClr val="595959"/>
              </a:solidFill>
            </a:endParaRPr>
          </a:p>
        </p:txBody>
      </p:sp>
      <p:sp>
        <p:nvSpPr>
          <p:cNvPr id="19" name="Скругленный прямоугольник 18"/>
          <p:cNvSpPr>
            <a:spLocks noChangeArrowheads="1"/>
          </p:cNvSpPr>
          <p:nvPr/>
        </p:nvSpPr>
        <p:spPr bwMode="auto">
          <a:xfrm>
            <a:off x="323850" y="3975299"/>
            <a:ext cx="3095625" cy="73183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0000" anchor="ctr"/>
          <a:lstStyle/>
          <a:p>
            <a:r>
              <a:rPr lang="ru-RU" sz="2000" b="1">
                <a:solidFill>
                  <a:schemeClr val="bg1"/>
                </a:solidFill>
              </a:rPr>
              <a:t>НЕЗАВИСИМАЯ ЭКСПЕРТИЗА 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3640138" y="4977035"/>
            <a:ext cx="0" cy="684213"/>
          </a:xfrm>
          <a:prstGeom prst="lin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3779838" y="4977035"/>
            <a:ext cx="4895850" cy="684213"/>
          </a:xfrm>
          <a:prstGeom prst="rect">
            <a:avLst/>
          </a:prstGeom>
        </p:spPr>
        <p:txBody>
          <a:bodyPr anchor="ctr"/>
          <a:lstStyle/>
          <a:p>
            <a:r>
              <a:rPr lang="ru-RU" b="1" dirty="0">
                <a:solidFill>
                  <a:srgbClr val="595959"/>
                </a:solidFill>
              </a:rPr>
              <a:t>анализируются </a:t>
            </a:r>
            <a:r>
              <a:rPr lang="ru-RU" b="1" dirty="0">
                <a:solidFill>
                  <a:srgbClr val="FF0000"/>
                </a:solidFill>
              </a:rPr>
              <a:t>отзывы </a:t>
            </a:r>
            <a:r>
              <a:rPr lang="ru-RU" b="1" dirty="0" smtClean="0">
                <a:solidFill>
                  <a:srgbClr val="FF0000"/>
                </a:solidFill>
              </a:rPr>
              <a:t>и результаты</a:t>
            </a:r>
            <a:r>
              <a:rPr lang="ru-RU" b="1" dirty="0">
                <a:solidFill>
                  <a:srgbClr val="595959"/>
                </a:solidFill>
              </a:rPr>
              <a:t> обучения врачей </a:t>
            </a:r>
          </a:p>
        </p:txBody>
      </p:sp>
      <p:sp>
        <p:nvSpPr>
          <p:cNvPr id="25" name="Скругленный прямоугольник 24"/>
          <p:cNvSpPr>
            <a:spLocks noChangeArrowheads="1"/>
          </p:cNvSpPr>
          <p:nvPr/>
        </p:nvSpPr>
        <p:spPr bwMode="auto">
          <a:xfrm>
            <a:off x="323850" y="4908773"/>
            <a:ext cx="3095625" cy="73183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0000" anchor="ctr"/>
          <a:lstStyle/>
          <a:p>
            <a:r>
              <a:rPr lang="ru-RU" sz="2000" b="1">
                <a:solidFill>
                  <a:schemeClr val="bg1"/>
                </a:solidFill>
              </a:rPr>
              <a:t>ОБРАТНАЯ СВЯЗЬ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7560840" cy="10081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dirty="0" smtClean="0">
                <a:solidFill>
                  <a:schemeClr val="accent1"/>
                </a:solidFill>
                <a:latin typeface="Calibri" charset="0"/>
              </a:rPr>
              <a:t>Основные изменения в системе медицинского образования</a:t>
            </a:r>
            <a:endParaRPr lang="ru-RU" sz="4000" b="1" dirty="0">
              <a:solidFill>
                <a:schemeClr val="accent1"/>
              </a:solidFill>
              <a:latin typeface="Calibri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078911660"/>
              </p:ext>
            </p:extLst>
          </p:nvPr>
        </p:nvGraphicFramePr>
        <p:xfrm>
          <a:off x="-900608" y="1700808"/>
          <a:ext cx="10729192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7560840" cy="729208"/>
          </a:xfrm>
        </p:spPr>
        <p:txBody>
          <a:bodyPr>
            <a:noAutofit/>
          </a:bodyPr>
          <a:lstStyle/>
          <a:p>
            <a:pPr eaLnBrk="1" hangingPunct="1"/>
            <a:r>
              <a:rPr lang="ru-RU" sz="3600" b="1" dirty="0">
                <a:solidFill>
                  <a:srgbClr val="A40001"/>
                </a:solidFill>
                <a:latin typeface="Calibri" charset="0"/>
              </a:rPr>
              <a:t>3</a:t>
            </a:r>
            <a:r>
              <a:rPr lang="en-US" sz="3600" b="1" dirty="0" smtClean="0">
                <a:solidFill>
                  <a:srgbClr val="A40001"/>
                </a:solidFill>
                <a:latin typeface="Calibri" charset="0"/>
              </a:rPr>
              <a:t>. </a:t>
            </a:r>
            <a:r>
              <a:rPr lang="ru-RU" sz="3600" b="1" dirty="0" smtClean="0">
                <a:solidFill>
                  <a:srgbClr val="A40001"/>
                </a:solidFill>
                <a:latin typeface="Calibri" charset="0"/>
              </a:rPr>
              <a:t>НЕЗАВИСИМОСТЬ </a:t>
            </a:r>
            <a:endParaRPr lang="ru-RU" sz="3600" b="1" dirty="0">
              <a:solidFill>
                <a:srgbClr val="A40001"/>
              </a:solidFill>
              <a:latin typeface="Calibri" charset="0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>
          <a:xfrm>
            <a:off x="755576" y="1196752"/>
            <a:ext cx="7488237" cy="3528392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  <a:spcAft>
                <a:spcPts val="1800"/>
              </a:spcAft>
            </a:pPr>
            <a:r>
              <a:rPr kumimoji="0" lang="ru-RU" sz="3200" dirty="0">
                <a:latin typeface="Calibri" charset="0"/>
              </a:rPr>
              <a:t>Отсутствие </a:t>
            </a:r>
            <a:r>
              <a:rPr kumimoji="0" lang="ru-RU" sz="3200" dirty="0" smtClean="0">
                <a:latin typeface="Calibri" charset="0"/>
              </a:rPr>
              <a:t>рекламы в материалах и в лекциях</a:t>
            </a:r>
            <a:endParaRPr kumimoji="0" lang="en-US" sz="3200" dirty="0" smtClean="0">
              <a:latin typeface="Calibri" charset="0"/>
            </a:endParaRP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ru-RU" sz="3200" dirty="0"/>
              <a:t>Прозрачность </a:t>
            </a:r>
            <a:r>
              <a:rPr lang="ru-RU" sz="3200" dirty="0" smtClean="0"/>
              <a:t>финансирования</a:t>
            </a:r>
            <a:endParaRPr kumimoji="0" lang="ru-RU" sz="3200" dirty="0">
              <a:latin typeface="Calibri" charset="0"/>
            </a:endParaRP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kumimoji="0" lang="ru-RU" sz="3200" dirty="0" smtClean="0">
                <a:latin typeface="Calibri" charset="0"/>
              </a:rPr>
              <a:t>Этический кодекс участия индустрии в </a:t>
            </a:r>
            <a:r>
              <a:rPr kumimoji="0" lang="ru-RU" sz="3200" dirty="0">
                <a:latin typeface="Calibri" charset="0"/>
              </a:rPr>
              <a:t>НМО</a:t>
            </a: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5300910"/>
            <a:ext cx="2082800" cy="711200"/>
          </a:xfrm>
          <a:prstGeom prst="rect">
            <a:avLst/>
          </a:prstGeom>
        </p:spPr>
      </p:pic>
      <p:pic>
        <p:nvPicPr>
          <p:cNvPr id="6" name="Picture 19" descr="ASMOK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5300910"/>
            <a:ext cx="2448272" cy="714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>
          <a:xfrm>
            <a:off x="755576" y="755576"/>
            <a:ext cx="7560840" cy="729208"/>
          </a:xfrm>
        </p:spPr>
        <p:txBody>
          <a:bodyPr>
            <a:noAutofit/>
          </a:bodyPr>
          <a:lstStyle/>
          <a:p>
            <a:pPr eaLnBrk="1" hangingPunct="1"/>
            <a:r>
              <a:rPr lang="en-US" sz="3600" b="1" dirty="0" smtClean="0">
                <a:solidFill>
                  <a:srgbClr val="A40001"/>
                </a:solidFill>
                <a:latin typeface="Calibri" charset="0"/>
              </a:rPr>
              <a:t>4. </a:t>
            </a:r>
            <a:r>
              <a:rPr lang="ru-RU" sz="3600" b="1" dirty="0" smtClean="0">
                <a:solidFill>
                  <a:srgbClr val="A40001"/>
                </a:solidFill>
                <a:latin typeface="Calibri" charset="0"/>
              </a:rPr>
              <a:t>РАЗЛИЧНЫЕ ВИДЫ ОБРАЗОВАТЕЛЬНОЙ АКТИВНОСТИ</a:t>
            </a:r>
            <a:endParaRPr lang="ru-RU" sz="3600" b="1" dirty="0">
              <a:solidFill>
                <a:srgbClr val="A40001"/>
              </a:solidFill>
              <a:latin typeface="Calibri" charset="0"/>
            </a:endParaRPr>
          </a:p>
        </p:txBody>
      </p:sp>
      <p:graphicFrame>
        <p:nvGraphicFramePr>
          <p:cNvPr id="6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9835991"/>
              </p:ext>
            </p:extLst>
          </p:nvPr>
        </p:nvGraphicFramePr>
        <p:xfrm>
          <a:off x="457200" y="1124744"/>
          <a:ext cx="8229600" cy="5733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118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952" y="274638"/>
            <a:ext cx="8722544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Что такое электронные </a:t>
            </a:r>
            <a:r>
              <a:rPr lang="ru-RU" sz="3600" dirty="0"/>
              <a:t>образовательные </a:t>
            </a:r>
            <a:r>
              <a:rPr lang="ru-RU" sz="3600" dirty="0" smtClean="0"/>
              <a:t>материалы («модули»)?</a:t>
            </a:r>
            <a:endParaRPr lang="ru-RU" sz="3600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56574" y="2943307"/>
            <a:ext cx="7862619" cy="0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1174245" y="1566742"/>
            <a:ext cx="7730645" cy="562112"/>
          </a:xfrm>
          <a:prstGeom prst="roundRect">
            <a:avLst/>
          </a:prstGeom>
          <a:noFill/>
          <a:ln w="25400" cap="rnd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Длительность 1 темы</a:t>
            </a:r>
            <a:endParaRPr lang="ru-RU" sz="40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31412" y="1980157"/>
            <a:ext cx="57456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>
                <a:solidFill>
                  <a:srgbClr val="FF0000"/>
                </a:solidFill>
              </a:rPr>
              <a:t>~</a:t>
            </a:r>
            <a:r>
              <a:rPr lang="ru-RU" sz="3600" b="1" dirty="0" smtClean="0">
                <a:solidFill>
                  <a:srgbClr val="FF0000"/>
                </a:solidFill>
              </a:rPr>
              <a:t>1 час. </a:t>
            </a:r>
            <a:r>
              <a:rPr lang="ru-RU" sz="2400" b="1" dirty="0" smtClean="0">
                <a:solidFill>
                  <a:srgbClr val="FF0000"/>
                </a:solidFill>
              </a:rPr>
              <a:t>Темы могут интегрироваться в отдельные БЛОКИ по программе</a:t>
            </a:r>
            <a:endParaRPr lang="ru-RU" sz="3600" b="1" dirty="0">
              <a:solidFill>
                <a:prstClr val="white">
                  <a:lumMod val="50000"/>
                </a:prstClr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265177" y="3826805"/>
            <a:ext cx="7586628" cy="0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161836" y="2943307"/>
            <a:ext cx="7154580" cy="410579"/>
          </a:xfrm>
          <a:prstGeom prst="roundRect">
            <a:avLst/>
          </a:prstGeom>
          <a:noFill/>
          <a:ln w="25400" cap="rnd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Размещаются </a:t>
            </a:r>
            <a:endParaRPr lang="ru-RU" sz="40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956574" y="5781457"/>
            <a:ext cx="7704856" cy="0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1112178" y="3979323"/>
            <a:ext cx="4896544" cy="410579"/>
          </a:xfrm>
          <a:prstGeom prst="roundRect">
            <a:avLst/>
          </a:prstGeom>
          <a:noFill/>
          <a:ln w="25400" cap="rnd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Обязательно</a:t>
            </a:r>
            <a:endParaRPr lang="ru-RU" sz="40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115617" y="4581128"/>
            <a:ext cx="77768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Содержат тестовые вопросы для </a:t>
            </a:r>
            <a:r>
              <a:rPr lang="ru-RU" sz="2400" b="1" dirty="0" smtClean="0">
                <a:solidFill>
                  <a:srgbClr val="FF0000"/>
                </a:solidFill>
              </a:rPr>
              <a:t>самоконтроля</a:t>
            </a:r>
          </a:p>
          <a:p>
            <a:pPr algn="r"/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Преследуют конкретную </a:t>
            </a:r>
            <a:r>
              <a:rPr lang="ru-RU" sz="2400" b="1" dirty="0" smtClean="0">
                <a:solidFill>
                  <a:srgbClr val="FF0000"/>
                </a:solidFill>
              </a:rPr>
              <a:t>образовательную цель</a:t>
            </a:r>
          </a:p>
          <a:p>
            <a:pPr algn="r"/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Предназначены для </a:t>
            </a:r>
            <a:r>
              <a:rPr lang="ru-RU" sz="2400" b="1" dirty="0" smtClean="0">
                <a:solidFill>
                  <a:srgbClr val="FF0000"/>
                </a:solidFill>
              </a:rPr>
              <a:t>определенной 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аудитории  </a:t>
            </a:r>
          </a:p>
          <a:p>
            <a:pPr algn="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119890" y="5911075"/>
            <a:ext cx="4896544" cy="410579"/>
          </a:xfrm>
          <a:prstGeom prst="roundRect">
            <a:avLst/>
          </a:prstGeom>
          <a:noFill/>
          <a:ln w="25400" cap="rnd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Ж</a:t>
            </a:r>
            <a:r>
              <a:rPr lang="ru-RU" sz="40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елательно</a:t>
            </a:r>
            <a:endParaRPr lang="ru-RU" sz="40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187624" y="6047822"/>
            <a:ext cx="7632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>
                <a:solidFill>
                  <a:srgbClr val="FF0000"/>
                </a:solidFill>
              </a:rPr>
              <a:t>Мультимедийные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339294" y="1651055"/>
            <a:ext cx="704314" cy="658205"/>
          </a:xfrm>
          <a:prstGeom prst="ellipse">
            <a:avLst/>
          </a:prstGeom>
          <a:solidFill>
            <a:srgbClr val="CBBA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prstClr val="white"/>
                </a:solidFill>
                <a:latin typeface="Wingdings" pitchFamily="2" charset="2"/>
                <a:sym typeface="Wingdings"/>
              </a:rPr>
              <a:t></a:t>
            </a:r>
            <a:endParaRPr lang="ru-RU" sz="4800" b="1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333035" y="2827518"/>
            <a:ext cx="704314" cy="658205"/>
          </a:xfrm>
          <a:prstGeom prst="ellipse">
            <a:avLst/>
          </a:prstGeom>
          <a:solidFill>
            <a:srgbClr val="CBBA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prstClr val="white"/>
                </a:solidFill>
                <a:latin typeface="Wingdings" pitchFamily="2" charset="2"/>
                <a:sym typeface="Wingdings"/>
              </a:rPr>
              <a:t></a:t>
            </a:r>
            <a:endParaRPr lang="ru-RU" sz="4800" b="1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313952" y="3922923"/>
            <a:ext cx="704314" cy="658205"/>
          </a:xfrm>
          <a:prstGeom prst="ellipse">
            <a:avLst/>
          </a:prstGeom>
          <a:solidFill>
            <a:srgbClr val="CBBA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prstClr val="white"/>
                </a:solidFill>
                <a:latin typeface="Wingdings" pitchFamily="2" charset="2"/>
                <a:sym typeface="Wingdings"/>
              </a:rPr>
              <a:t></a:t>
            </a:r>
            <a:endParaRPr lang="ru-RU" sz="4800" b="1" dirty="0">
              <a:solidFill>
                <a:prstClr val="white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313952" y="5787261"/>
            <a:ext cx="704314" cy="658205"/>
          </a:xfrm>
          <a:prstGeom prst="ellipse">
            <a:avLst/>
          </a:prstGeom>
          <a:solidFill>
            <a:srgbClr val="CBBA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prstClr val="white"/>
                </a:solidFill>
                <a:latin typeface="Wingdings" pitchFamily="2" charset="2"/>
                <a:sym typeface="Wingdings"/>
              </a:rPr>
              <a:t></a:t>
            </a:r>
            <a:endParaRPr lang="ru-RU" sz="4800" b="1" dirty="0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915816" y="3303585"/>
            <a:ext cx="59046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В образовательных Интернет порталах</a:t>
            </a:r>
            <a:endParaRPr lang="ru-RU" sz="4000" b="1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27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0768"/>
            <a:ext cx="8316416" cy="5379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Примеры модулей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729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836712"/>
            <a:ext cx="7560840" cy="72920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CME </a:t>
            </a:r>
            <a:r>
              <a:rPr lang="ru-RU" dirty="0" smtClean="0"/>
              <a:t>модули британской медицинской ассоциации</a:t>
            </a:r>
            <a:endParaRPr lang="ru-RU" dirty="0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831" y="1600200"/>
            <a:ext cx="8182338" cy="4525963"/>
          </a:xfrm>
        </p:spPr>
      </p:pic>
    </p:spTree>
    <p:extLst>
      <p:ext uri="{BB962C8B-B14F-4D97-AF65-F5344CB8AC3E}">
        <p14:creationId xmlns:p14="http://schemas.microsoft.com/office/powerpoint/2010/main" val="313821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0" y="2454275"/>
            <a:ext cx="6657975" cy="2817813"/>
          </a:xfrm>
        </p:spPr>
      </p:pic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32" y="548680"/>
            <a:ext cx="2569053" cy="1704642"/>
          </a:xfrm>
          <a:prstGeom prst="rect">
            <a:avLst/>
          </a:prstGeom>
        </p:spPr>
      </p:pic>
      <p:pic>
        <p:nvPicPr>
          <p:cNvPr id="5" name="Содержимое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43808" y="836713"/>
            <a:ext cx="5720864" cy="958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8456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600" b="1" dirty="0" smtClean="0">
                <a:solidFill>
                  <a:srgbClr val="A40001"/>
                </a:solidFill>
                <a:latin typeface="Calibri" charset="0"/>
              </a:rPr>
              <a:t>5. УЧЕТ </a:t>
            </a:r>
            <a:r>
              <a:rPr lang="ru-RU" sz="3600" b="1" dirty="0">
                <a:solidFill>
                  <a:srgbClr val="A40001"/>
                </a:solidFill>
                <a:latin typeface="Calibri" charset="0"/>
              </a:rPr>
              <a:t>И КОНТРОЛЬ 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3522663" y="1441450"/>
            <a:ext cx="1841500" cy="1843088"/>
            <a:chOff x="3522663" y="1441450"/>
            <a:chExt cx="1841500" cy="1843088"/>
          </a:xfrm>
        </p:grpSpPr>
        <p:sp>
          <p:nvSpPr>
            <p:cNvPr id="6" name="Oval 1643"/>
            <p:cNvSpPr>
              <a:spLocks noChangeArrowheads="1"/>
            </p:cNvSpPr>
            <p:nvPr/>
          </p:nvSpPr>
          <p:spPr bwMode="auto">
            <a:xfrm>
              <a:off x="3522663" y="1441450"/>
              <a:ext cx="1841500" cy="1843088"/>
            </a:xfrm>
            <a:prstGeom prst="ellipse">
              <a:avLst/>
            </a:prstGeom>
            <a:solidFill>
              <a:srgbClr val="800000"/>
            </a:solidFill>
            <a:ln w="9525">
              <a:solidFill>
                <a:srgbClr val="FFFFFF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rgbClr val="FFFF00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7358" name="Group 4"/>
            <p:cNvGrpSpPr>
              <a:grpSpLocks noChangeAspect="1"/>
            </p:cNvGrpSpPr>
            <p:nvPr/>
          </p:nvGrpSpPr>
          <p:grpSpPr bwMode="auto">
            <a:xfrm>
              <a:off x="3708749" y="1556195"/>
              <a:ext cx="1465113" cy="1606248"/>
              <a:chOff x="1694" y="1253"/>
              <a:chExt cx="589" cy="646"/>
            </a:xfrm>
          </p:grpSpPr>
          <p:sp>
            <p:nvSpPr>
              <p:cNvPr id="57359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707" y="1253"/>
                <a:ext cx="576" cy="6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00"/>
                  </a:solidFill>
                </a:endParaRPr>
              </a:p>
            </p:txBody>
          </p:sp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1857" y="1253"/>
                <a:ext cx="251" cy="477"/>
              </a:xfrm>
              <a:custGeom>
                <a:avLst/>
                <a:gdLst>
                  <a:gd name="T0" fmla="*/ 14 w 667"/>
                  <a:gd name="T1" fmla="*/ 218 h 1266"/>
                  <a:gd name="T2" fmla="*/ 17 w 667"/>
                  <a:gd name="T3" fmla="*/ 217 h 1266"/>
                  <a:gd name="T4" fmla="*/ 21 w 667"/>
                  <a:gd name="T5" fmla="*/ 216 h 1266"/>
                  <a:gd name="T6" fmla="*/ 35 w 667"/>
                  <a:gd name="T7" fmla="*/ 255 h 1266"/>
                  <a:gd name="T8" fmla="*/ 55 w 667"/>
                  <a:gd name="T9" fmla="*/ 300 h 1266"/>
                  <a:gd name="T10" fmla="*/ 53 w 667"/>
                  <a:gd name="T11" fmla="*/ 330 h 1266"/>
                  <a:gd name="T12" fmla="*/ 50 w 667"/>
                  <a:gd name="T13" fmla="*/ 346 h 1266"/>
                  <a:gd name="T14" fmla="*/ 49 w 667"/>
                  <a:gd name="T15" fmla="*/ 402 h 1266"/>
                  <a:gd name="T16" fmla="*/ 109 w 667"/>
                  <a:gd name="T17" fmla="*/ 477 h 1266"/>
                  <a:gd name="T18" fmla="*/ 118 w 667"/>
                  <a:gd name="T19" fmla="*/ 471 h 1266"/>
                  <a:gd name="T20" fmla="*/ 134 w 667"/>
                  <a:gd name="T21" fmla="*/ 471 h 1266"/>
                  <a:gd name="T22" fmla="*/ 143 w 667"/>
                  <a:gd name="T23" fmla="*/ 477 h 1266"/>
                  <a:gd name="T24" fmla="*/ 203 w 667"/>
                  <a:gd name="T25" fmla="*/ 402 h 1266"/>
                  <a:gd name="T26" fmla="*/ 201 w 667"/>
                  <a:gd name="T27" fmla="*/ 346 h 1266"/>
                  <a:gd name="T28" fmla="*/ 198 w 667"/>
                  <a:gd name="T29" fmla="*/ 330 h 1266"/>
                  <a:gd name="T30" fmla="*/ 196 w 667"/>
                  <a:gd name="T31" fmla="*/ 300 h 1266"/>
                  <a:gd name="T32" fmla="*/ 217 w 667"/>
                  <a:gd name="T33" fmla="*/ 255 h 1266"/>
                  <a:gd name="T34" fmla="*/ 230 w 667"/>
                  <a:gd name="T35" fmla="*/ 216 h 1266"/>
                  <a:gd name="T36" fmla="*/ 234 w 667"/>
                  <a:gd name="T37" fmla="*/ 217 h 1266"/>
                  <a:gd name="T38" fmla="*/ 238 w 667"/>
                  <a:gd name="T39" fmla="*/ 218 h 1266"/>
                  <a:gd name="T40" fmla="*/ 247 w 667"/>
                  <a:gd name="T41" fmla="*/ 209 h 1266"/>
                  <a:gd name="T42" fmla="*/ 251 w 667"/>
                  <a:gd name="T43" fmla="*/ 157 h 1266"/>
                  <a:gd name="T44" fmla="*/ 243 w 667"/>
                  <a:gd name="T45" fmla="*/ 148 h 1266"/>
                  <a:gd name="T46" fmla="*/ 243 w 667"/>
                  <a:gd name="T47" fmla="*/ 148 h 1266"/>
                  <a:gd name="T48" fmla="*/ 237 w 667"/>
                  <a:gd name="T49" fmla="*/ 69 h 1266"/>
                  <a:gd name="T50" fmla="*/ 153 w 667"/>
                  <a:gd name="T51" fmla="*/ 3 h 1266"/>
                  <a:gd name="T52" fmla="*/ 126 w 667"/>
                  <a:gd name="T53" fmla="*/ 0 h 1266"/>
                  <a:gd name="T54" fmla="*/ 126 w 667"/>
                  <a:gd name="T55" fmla="*/ 0 h 1266"/>
                  <a:gd name="T56" fmla="*/ 125 w 667"/>
                  <a:gd name="T57" fmla="*/ 0 h 1266"/>
                  <a:gd name="T58" fmla="*/ 99 w 667"/>
                  <a:gd name="T59" fmla="*/ 3 h 1266"/>
                  <a:gd name="T60" fmla="*/ 15 w 667"/>
                  <a:gd name="T61" fmla="*/ 69 h 1266"/>
                  <a:gd name="T62" fmla="*/ 8 w 667"/>
                  <a:gd name="T63" fmla="*/ 148 h 1266"/>
                  <a:gd name="T64" fmla="*/ 8 w 667"/>
                  <a:gd name="T65" fmla="*/ 148 h 1266"/>
                  <a:gd name="T66" fmla="*/ 0 w 667"/>
                  <a:gd name="T67" fmla="*/ 157 h 1266"/>
                  <a:gd name="T68" fmla="*/ 5 w 667"/>
                  <a:gd name="T69" fmla="*/ 209 h 1266"/>
                  <a:gd name="T70" fmla="*/ 14 w 667"/>
                  <a:gd name="T71" fmla="*/ 218 h 126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667" h="1266">
                    <a:moveTo>
                      <a:pt x="36" y="578"/>
                    </a:moveTo>
                    <a:cubicBezTo>
                      <a:pt x="46" y="577"/>
                      <a:pt x="46" y="577"/>
                      <a:pt x="46" y="577"/>
                    </a:cubicBezTo>
                    <a:cubicBezTo>
                      <a:pt x="49" y="577"/>
                      <a:pt x="53" y="576"/>
                      <a:pt x="56" y="573"/>
                    </a:cubicBezTo>
                    <a:cubicBezTo>
                      <a:pt x="65" y="607"/>
                      <a:pt x="77" y="641"/>
                      <a:pt x="92" y="678"/>
                    </a:cubicBezTo>
                    <a:cubicBezTo>
                      <a:pt x="111" y="725"/>
                      <a:pt x="130" y="764"/>
                      <a:pt x="147" y="796"/>
                    </a:cubicBezTo>
                    <a:cubicBezTo>
                      <a:pt x="145" y="823"/>
                      <a:pt x="143" y="849"/>
                      <a:pt x="141" y="875"/>
                    </a:cubicBezTo>
                    <a:cubicBezTo>
                      <a:pt x="140" y="891"/>
                      <a:pt x="137" y="905"/>
                      <a:pt x="132" y="918"/>
                    </a:cubicBezTo>
                    <a:cubicBezTo>
                      <a:pt x="132" y="919"/>
                      <a:pt x="130" y="1067"/>
                      <a:pt x="130" y="1067"/>
                    </a:cubicBezTo>
                    <a:cubicBezTo>
                      <a:pt x="130" y="1164"/>
                      <a:pt x="198" y="1245"/>
                      <a:pt x="289" y="1266"/>
                    </a:cubicBezTo>
                    <a:cubicBezTo>
                      <a:pt x="292" y="1256"/>
                      <a:pt x="302" y="1249"/>
                      <a:pt x="314" y="1249"/>
                    </a:cubicBezTo>
                    <a:cubicBezTo>
                      <a:pt x="355" y="1249"/>
                      <a:pt x="355" y="1249"/>
                      <a:pt x="355" y="1249"/>
                    </a:cubicBezTo>
                    <a:cubicBezTo>
                      <a:pt x="366" y="1249"/>
                      <a:pt x="376" y="1256"/>
                      <a:pt x="380" y="1266"/>
                    </a:cubicBezTo>
                    <a:cubicBezTo>
                      <a:pt x="471" y="1246"/>
                      <a:pt x="539" y="1164"/>
                      <a:pt x="539" y="1067"/>
                    </a:cubicBezTo>
                    <a:cubicBezTo>
                      <a:pt x="539" y="1067"/>
                      <a:pt x="537" y="919"/>
                      <a:pt x="535" y="918"/>
                    </a:cubicBezTo>
                    <a:cubicBezTo>
                      <a:pt x="531" y="905"/>
                      <a:pt x="528" y="891"/>
                      <a:pt x="527" y="875"/>
                    </a:cubicBezTo>
                    <a:cubicBezTo>
                      <a:pt x="524" y="849"/>
                      <a:pt x="522" y="823"/>
                      <a:pt x="521" y="796"/>
                    </a:cubicBezTo>
                    <a:cubicBezTo>
                      <a:pt x="538" y="764"/>
                      <a:pt x="557" y="725"/>
                      <a:pt x="576" y="678"/>
                    </a:cubicBezTo>
                    <a:cubicBezTo>
                      <a:pt x="590" y="641"/>
                      <a:pt x="602" y="607"/>
                      <a:pt x="612" y="573"/>
                    </a:cubicBezTo>
                    <a:cubicBezTo>
                      <a:pt x="615" y="576"/>
                      <a:pt x="618" y="577"/>
                      <a:pt x="622" y="577"/>
                    </a:cubicBezTo>
                    <a:cubicBezTo>
                      <a:pt x="632" y="578"/>
                      <a:pt x="632" y="578"/>
                      <a:pt x="632" y="578"/>
                    </a:cubicBezTo>
                    <a:cubicBezTo>
                      <a:pt x="644" y="579"/>
                      <a:pt x="655" y="570"/>
                      <a:pt x="656" y="554"/>
                    </a:cubicBezTo>
                    <a:cubicBezTo>
                      <a:pt x="667" y="416"/>
                      <a:pt x="667" y="416"/>
                      <a:pt x="667" y="416"/>
                    </a:cubicBezTo>
                    <a:cubicBezTo>
                      <a:pt x="667" y="406"/>
                      <a:pt x="658" y="394"/>
                      <a:pt x="647" y="393"/>
                    </a:cubicBezTo>
                    <a:cubicBezTo>
                      <a:pt x="645" y="393"/>
                      <a:pt x="645" y="393"/>
                      <a:pt x="645" y="393"/>
                    </a:cubicBezTo>
                    <a:cubicBezTo>
                      <a:pt x="656" y="249"/>
                      <a:pt x="629" y="182"/>
                      <a:pt x="629" y="182"/>
                    </a:cubicBezTo>
                    <a:cubicBezTo>
                      <a:pt x="629" y="182"/>
                      <a:pt x="576" y="42"/>
                      <a:pt x="406" y="8"/>
                    </a:cubicBezTo>
                    <a:cubicBezTo>
                      <a:pt x="379" y="2"/>
                      <a:pt x="355" y="0"/>
                      <a:pt x="334" y="0"/>
                    </a:cubicBezTo>
                    <a:cubicBezTo>
                      <a:pt x="334" y="0"/>
                      <a:pt x="334" y="0"/>
                      <a:pt x="334" y="0"/>
                    </a:cubicBezTo>
                    <a:cubicBezTo>
                      <a:pt x="334" y="0"/>
                      <a:pt x="334" y="0"/>
                      <a:pt x="333" y="0"/>
                    </a:cubicBezTo>
                    <a:cubicBezTo>
                      <a:pt x="312" y="0"/>
                      <a:pt x="289" y="2"/>
                      <a:pt x="262" y="8"/>
                    </a:cubicBezTo>
                    <a:cubicBezTo>
                      <a:pt x="91" y="42"/>
                      <a:pt x="39" y="182"/>
                      <a:pt x="39" y="182"/>
                    </a:cubicBezTo>
                    <a:cubicBezTo>
                      <a:pt x="39" y="182"/>
                      <a:pt x="11" y="249"/>
                      <a:pt x="22" y="393"/>
                    </a:cubicBezTo>
                    <a:cubicBezTo>
                      <a:pt x="21" y="393"/>
                      <a:pt x="21" y="393"/>
                      <a:pt x="21" y="393"/>
                    </a:cubicBezTo>
                    <a:cubicBezTo>
                      <a:pt x="9" y="394"/>
                      <a:pt x="0" y="406"/>
                      <a:pt x="1" y="416"/>
                    </a:cubicBezTo>
                    <a:cubicBezTo>
                      <a:pt x="12" y="554"/>
                      <a:pt x="12" y="554"/>
                      <a:pt x="12" y="554"/>
                    </a:cubicBezTo>
                    <a:cubicBezTo>
                      <a:pt x="13" y="570"/>
                      <a:pt x="24" y="579"/>
                      <a:pt x="36" y="57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00"/>
                  </a:solidFill>
                </a:endParaRPr>
              </a:p>
            </p:txBody>
          </p:sp>
          <p:sp>
            <p:nvSpPr>
              <p:cNvPr id="13" name="Freeform 6"/>
              <p:cNvSpPr>
                <a:spLocks noEditPoints="1"/>
              </p:cNvSpPr>
              <p:nvPr/>
            </p:nvSpPr>
            <p:spPr bwMode="auto">
              <a:xfrm>
                <a:off x="1694" y="1611"/>
                <a:ext cx="576" cy="288"/>
              </a:xfrm>
              <a:custGeom>
                <a:avLst/>
                <a:gdLst>
                  <a:gd name="T0" fmla="*/ 576 w 1531"/>
                  <a:gd name="T1" fmla="*/ 204 h 765"/>
                  <a:gd name="T2" fmla="*/ 561 w 1531"/>
                  <a:gd name="T3" fmla="*/ 91 h 765"/>
                  <a:gd name="T4" fmla="*/ 502 w 1531"/>
                  <a:gd name="T5" fmla="*/ 30 h 765"/>
                  <a:gd name="T6" fmla="*/ 386 w 1531"/>
                  <a:gd name="T7" fmla="*/ 0 h 765"/>
                  <a:gd name="T8" fmla="*/ 386 w 1531"/>
                  <a:gd name="T9" fmla="*/ 44 h 765"/>
                  <a:gd name="T10" fmla="*/ 306 w 1531"/>
                  <a:gd name="T11" fmla="*/ 140 h 765"/>
                  <a:gd name="T12" fmla="*/ 296 w 1531"/>
                  <a:gd name="T13" fmla="*/ 149 h 765"/>
                  <a:gd name="T14" fmla="*/ 296 w 1531"/>
                  <a:gd name="T15" fmla="*/ 149 h 765"/>
                  <a:gd name="T16" fmla="*/ 296 w 1531"/>
                  <a:gd name="T17" fmla="*/ 182 h 765"/>
                  <a:gd name="T18" fmla="*/ 354 w 1531"/>
                  <a:gd name="T19" fmla="*/ 241 h 765"/>
                  <a:gd name="T20" fmla="*/ 413 w 1531"/>
                  <a:gd name="T21" fmla="*/ 182 h 765"/>
                  <a:gd name="T22" fmla="*/ 413 w 1531"/>
                  <a:gd name="T23" fmla="*/ 159 h 765"/>
                  <a:gd name="T24" fmla="*/ 385 w 1531"/>
                  <a:gd name="T25" fmla="*/ 126 h 765"/>
                  <a:gd name="T26" fmla="*/ 418 w 1531"/>
                  <a:gd name="T27" fmla="*/ 92 h 765"/>
                  <a:gd name="T28" fmla="*/ 452 w 1531"/>
                  <a:gd name="T29" fmla="*/ 126 h 765"/>
                  <a:gd name="T30" fmla="*/ 429 w 1531"/>
                  <a:gd name="T31" fmla="*/ 157 h 765"/>
                  <a:gd name="T32" fmla="*/ 429 w 1531"/>
                  <a:gd name="T33" fmla="*/ 182 h 765"/>
                  <a:gd name="T34" fmla="*/ 354 w 1531"/>
                  <a:gd name="T35" fmla="*/ 257 h 765"/>
                  <a:gd name="T36" fmla="*/ 280 w 1531"/>
                  <a:gd name="T37" fmla="*/ 182 h 765"/>
                  <a:gd name="T38" fmla="*/ 280 w 1531"/>
                  <a:gd name="T39" fmla="*/ 149 h 765"/>
                  <a:gd name="T40" fmla="*/ 271 w 1531"/>
                  <a:gd name="T41" fmla="*/ 140 h 765"/>
                  <a:gd name="T42" fmla="*/ 191 w 1531"/>
                  <a:gd name="T43" fmla="*/ 44 h 765"/>
                  <a:gd name="T44" fmla="*/ 191 w 1531"/>
                  <a:gd name="T45" fmla="*/ 0 h 765"/>
                  <a:gd name="T46" fmla="*/ 74 w 1531"/>
                  <a:gd name="T47" fmla="*/ 30 h 765"/>
                  <a:gd name="T48" fmla="*/ 15 w 1531"/>
                  <a:gd name="T49" fmla="*/ 91 h 765"/>
                  <a:gd name="T50" fmla="*/ 0 w 1531"/>
                  <a:gd name="T51" fmla="*/ 204 h 765"/>
                  <a:gd name="T52" fmla="*/ 33 w 1531"/>
                  <a:gd name="T53" fmla="*/ 245 h 765"/>
                  <a:gd name="T54" fmla="*/ 284 w 1531"/>
                  <a:gd name="T55" fmla="*/ 288 h 765"/>
                  <a:gd name="T56" fmla="*/ 288 w 1531"/>
                  <a:gd name="T57" fmla="*/ 288 h 765"/>
                  <a:gd name="T58" fmla="*/ 292 w 1531"/>
                  <a:gd name="T59" fmla="*/ 288 h 765"/>
                  <a:gd name="T60" fmla="*/ 544 w 1531"/>
                  <a:gd name="T61" fmla="*/ 245 h 765"/>
                  <a:gd name="T62" fmla="*/ 576 w 1531"/>
                  <a:gd name="T63" fmla="*/ 204 h 765"/>
                  <a:gd name="T64" fmla="*/ 181 w 1531"/>
                  <a:gd name="T65" fmla="*/ 171 h 765"/>
                  <a:gd name="T66" fmla="*/ 148 w 1531"/>
                  <a:gd name="T67" fmla="*/ 171 h 765"/>
                  <a:gd name="T68" fmla="*/ 148 w 1531"/>
                  <a:gd name="T69" fmla="*/ 204 h 765"/>
                  <a:gd name="T70" fmla="*/ 124 w 1531"/>
                  <a:gd name="T71" fmla="*/ 204 h 765"/>
                  <a:gd name="T72" fmla="*/ 124 w 1531"/>
                  <a:gd name="T73" fmla="*/ 171 h 765"/>
                  <a:gd name="T74" fmla="*/ 90 w 1531"/>
                  <a:gd name="T75" fmla="*/ 171 h 765"/>
                  <a:gd name="T76" fmla="*/ 90 w 1531"/>
                  <a:gd name="T77" fmla="*/ 147 h 765"/>
                  <a:gd name="T78" fmla="*/ 124 w 1531"/>
                  <a:gd name="T79" fmla="*/ 147 h 765"/>
                  <a:gd name="T80" fmla="*/ 124 w 1531"/>
                  <a:gd name="T81" fmla="*/ 113 h 765"/>
                  <a:gd name="T82" fmla="*/ 148 w 1531"/>
                  <a:gd name="T83" fmla="*/ 113 h 765"/>
                  <a:gd name="T84" fmla="*/ 148 w 1531"/>
                  <a:gd name="T85" fmla="*/ 147 h 765"/>
                  <a:gd name="T86" fmla="*/ 181 w 1531"/>
                  <a:gd name="T87" fmla="*/ 147 h 765"/>
                  <a:gd name="T88" fmla="*/ 181 w 1531"/>
                  <a:gd name="T89" fmla="*/ 171 h 765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1531" h="765">
                    <a:moveTo>
                      <a:pt x="1531" y="542"/>
                    </a:moveTo>
                    <a:cubicBezTo>
                      <a:pt x="1526" y="324"/>
                      <a:pt x="1504" y="275"/>
                      <a:pt x="1492" y="242"/>
                    </a:cubicBezTo>
                    <a:cubicBezTo>
                      <a:pt x="1488" y="228"/>
                      <a:pt x="1484" y="138"/>
                      <a:pt x="1335" y="80"/>
                    </a:cubicBezTo>
                    <a:cubicBezTo>
                      <a:pt x="1243" y="44"/>
                      <a:pt x="1125" y="43"/>
                      <a:pt x="1025" y="1"/>
                    </a:cubicBezTo>
                    <a:cubicBezTo>
                      <a:pt x="1025" y="118"/>
                      <a:pt x="1025" y="118"/>
                      <a:pt x="1025" y="118"/>
                    </a:cubicBezTo>
                    <a:cubicBezTo>
                      <a:pt x="1025" y="245"/>
                      <a:pt x="934" y="350"/>
                      <a:pt x="813" y="372"/>
                    </a:cubicBezTo>
                    <a:cubicBezTo>
                      <a:pt x="811" y="385"/>
                      <a:pt x="800" y="395"/>
                      <a:pt x="787" y="395"/>
                    </a:cubicBezTo>
                    <a:cubicBezTo>
                      <a:pt x="786" y="395"/>
                      <a:pt x="786" y="395"/>
                      <a:pt x="786" y="395"/>
                    </a:cubicBezTo>
                    <a:cubicBezTo>
                      <a:pt x="786" y="484"/>
                      <a:pt x="786" y="484"/>
                      <a:pt x="786" y="484"/>
                    </a:cubicBezTo>
                    <a:cubicBezTo>
                      <a:pt x="786" y="570"/>
                      <a:pt x="856" y="640"/>
                      <a:pt x="942" y="640"/>
                    </a:cubicBezTo>
                    <a:cubicBezTo>
                      <a:pt x="1029" y="640"/>
                      <a:pt x="1099" y="570"/>
                      <a:pt x="1099" y="484"/>
                    </a:cubicBezTo>
                    <a:cubicBezTo>
                      <a:pt x="1099" y="422"/>
                      <a:pt x="1099" y="422"/>
                      <a:pt x="1099" y="422"/>
                    </a:cubicBezTo>
                    <a:cubicBezTo>
                      <a:pt x="1056" y="415"/>
                      <a:pt x="1023" y="378"/>
                      <a:pt x="1023" y="334"/>
                    </a:cubicBezTo>
                    <a:cubicBezTo>
                      <a:pt x="1023" y="284"/>
                      <a:pt x="1063" y="245"/>
                      <a:pt x="1112" y="245"/>
                    </a:cubicBezTo>
                    <a:cubicBezTo>
                      <a:pt x="1161" y="245"/>
                      <a:pt x="1201" y="284"/>
                      <a:pt x="1201" y="334"/>
                    </a:cubicBezTo>
                    <a:cubicBezTo>
                      <a:pt x="1201" y="373"/>
                      <a:pt x="1176" y="406"/>
                      <a:pt x="1140" y="418"/>
                    </a:cubicBezTo>
                    <a:cubicBezTo>
                      <a:pt x="1140" y="484"/>
                      <a:pt x="1140" y="484"/>
                      <a:pt x="1140" y="484"/>
                    </a:cubicBezTo>
                    <a:cubicBezTo>
                      <a:pt x="1140" y="593"/>
                      <a:pt x="1051" y="682"/>
                      <a:pt x="942" y="682"/>
                    </a:cubicBezTo>
                    <a:cubicBezTo>
                      <a:pt x="833" y="682"/>
                      <a:pt x="744" y="593"/>
                      <a:pt x="744" y="484"/>
                    </a:cubicBezTo>
                    <a:cubicBezTo>
                      <a:pt x="744" y="395"/>
                      <a:pt x="744" y="395"/>
                      <a:pt x="744" y="395"/>
                    </a:cubicBezTo>
                    <a:cubicBezTo>
                      <a:pt x="731" y="394"/>
                      <a:pt x="721" y="385"/>
                      <a:pt x="719" y="372"/>
                    </a:cubicBezTo>
                    <a:cubicBezTo>
                      <a:pt x="599" y="350"/>
                      <a:pt x="508" y="244"/>
                      <a:pt x="508" y="118"/>
                    </a:cubicBezTo>
                    <a:cubicBezTo>
                      <a:pt x="508" y="0"/>
                      <a:pt x="508" y="0"/>
                      <a:pt x="508" y="0"/>
                    </a:cubicBezTo>
                    <a:cubicBezTo>
                      <a:pt x="408" y="43"/>
                      <a:pt x="289" y="44"/>
                      <a:pt x="197" y="80"/>
                    </a:cubicBezTo>
                    <a:cubicBezTo>
                      <a:pt x="48" y="138"/>
                      <a:pt x="44" y="228"/>
                      <a:pt x="39" y="242"/>
                    </a:cubicBezTo>
                    <a:cubicBezTo>
                      <a:pt x="28" y="275"/>
                      <a:pt x="6" y="324"/>
                      <a:pt x="1" y="542"/>
                    </a:cubicBezTo>
                    <a:cubicBezTo>
                      <a:pt x="0" y="571"/>
                      <a:pt x="1" y="614"/>
                      <a:pt x="87" y="652"/>
                    </a:cubicBezTo>
                    <a:cubicBezTo>
                      <a:pt x="275" y="725"/>
                      <a:pt x="516" y="749"/>
                      <a:pt x="755" y="765"/>
                    </a:cubicBezTo>
                    <a:cubicBezTo>
                      <a:pt x="756" y="765"/>
                      <a:pt x="761" y="765"/>
                      <a:pt x="766" y="765"/>
                    </a:cubicBezTo>
                    <a:cubicBezTo>
                      <a:pt x="771" y="765"/>
                      <a:pt x="776" y="765"/>
                      <a:pt x="777" y="765"/>
                    </a:cubicBezTo>
                    <a:cubicBezTo>
                      <a:pt x="1016" y="749"/>
                      <a:pt x="1257" y="725"/>
                      <a:pt x="1445" y="652"/>
                    </a:cubicBezTo>
                    <a:cubicBezTo>
                      <a:pt x="1531" y="614"/>
                      <a:pt x="1531" y="571"/>
                      <a:pt x="1531" y="542"/>
                    </a:cubicBezTo>
                    <a:close/>
                    <a:moveTo>
                      <a:pt x="482" y="453"/>
                    </a:moveTo>
                    <a:cubicBezTo>
                      <a:pt x="393" y="453"/>
                      <a:pt x="393" y="453"/>
                      <a:pt x="393" y="453"/>
                    </a:cubicBezTo>
                    <a:cubicBezTo>
                      <a:pt x="393" y="542"/>
                      <a:pt x="393" y="542"/>
                      <a:pt x="393" y="542"/>
                    </a:cubicBezTo>
                    <a:cubicBezTo>
                      <a:pt x="329" y="542"/>
                      <a:pt x="329" y="542"/>
                      <a:pt x="329" y="542"/>
                    </a:cubicBezTo>
                    <a:cubicBezTo>
                      <a:pt x="329" y="453"/>
                      <a:pt x="329" y="453"/>
                      <a:pt x="329" y="453"/>
                    </a:cubicBezTo>
                    <a:cubicBezTo>
                      <a:pt x="240" y="453"/>
                      <a:pt x="240" y="453"/>
                      <a:pt x="240" y="453"/>
                    </a:cubicBezTo>
                    <a:cubicBezTo>
                      <a:pt x="240" y="390"/>
                      <a:pt x="240" y="390"/>
                      <a:pt x="240" y="390"/>
                    </a:cubicBezTo>
                    <a:cubicBezTo>
                      <a:pt x="329" y="390"/>
                      <a:pt x="329" y="390"/>
                      <a:pt x="329" y="390"/>
                    </a:cubicBezTo>
                    <a:cubicBezTo>
                      <a:pt x="329" y="301"/>
                      <a:pt x="329" y="301"/>
                      <a:pt x="329" y="301"/>
                    </a:cubicBezTo>
                    <a:cubicBezTo>
                      <a:pt x="393" y="301"/>
                      <a:pt x="393" y="301"/>
                      <a:pt x="393" y="301"/>
                    </a:cubicBezTo>
                    <a:cubicBezTo>
                      <a:pt x="393" y="390"/>
                      <a:pt x="393" y="390"/>
                      <a:pt x="393" y="390"/>
                    </a:cubicBezTo>
                    <a:cubicBezTo>
                      <a:pt x="482" y="390"/>
                      <a:pt x="482" y="390"/>
                      <a:pt x="482" y="390"/>
                    </a:cubicBezTo>
                    <a:lnTo>
                      <a:pt x="482" y="45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00"/>
                  </a:solidFill>
                </a:endParaRPr>
              </a:p>
            </p:txBody>
          </p:sp>
          <p:sp>
            <p:nvSpPr>
              <p:cNvPr id="57362" name="Oval 7"/>
              <p:cNvSpPr>
                <a:spLocks noChangeArrowheads="1"/>
              </p:cNvSpPr>
              <p:nvPr/>
            </p:nvSpPr>
            <p:spPr bwMode="auto">
              <a:xfrm>
                <a:off x="2108" y="1718"/>
                <a:ext cx="36" cy="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FFFF00"/>
                  </a:solidFill>
                </a:endParaRPr>
              </a:p>
            </p:txBody>
          </p:sp>
        </p:grpSp>
      </p:grpSp>
      <p:sp>
        <p:nvSpPr>
          <p:cNvPr id="16" name="Скругленный прямоугольник 15"/>
          <p:cNvSpPr>
            <a:spLocks noChangeArrowheads="1"/>
          </p:cNvSpPr>
          <p:nvPr/>
        </p:nvSpPr>
        <p:spPr bwMode="auto">
          <a:xfrm>
            <a:off x="3041650" y="4645025"/>
            <a:ext cx="3095625" cy="1592263"/>
          </a:xfrm>
          <a:prstGeom prst="roundRect">
            <a:avLst>
              <a:gd name="adj" fmla="val 16667"/>
            </a:avLst>
          </a:prstGeom>
          <a:solidFill>
            <a:srgbClr val="953735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  <p:txBody>
          <a:bodyPr lIns="90000" anchor="ctr"/>
          <a:lstStyle/>
          <a:p>
            <a:pPr algn="ctr"/>
            <a:r>
              <a:rPr lang="ru-RU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ПОРТАЛ Минздрава</a:t>
            </a:r>
          </a:p>
          <a:p>
            <a:pPr algn="ctr"/>
            <a:r>
              <a:rPr lang="en-US" sz="24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</a:t>
            </a:r>
            <a:r>
              <a:rPr lang="en-US" sz="24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du.rosminzdrav.ru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8" name="Стрелка вниз 17"/>
          <p:cNvSpPr>
            <a:spLocks noChangeArrowheads="1"/>
          </p:cNvSpPr>
          <p:nvPr/>
        </p:nvSpPr>
        <p:spPr bwMode="auto">
          <a:xfrm rot="10800000">
            <a:off x="4584700" y="3376613"/>
            <a:ext cx="815975" cy="1039812"/>
          </a:xfrm>
          <a:prstGeom prst="downArrow">
            <a:avLst>
              <a:gd name="adj1" fmla="val 50000"/>
              <a:gd name="adj2" fmla="val 49999"/>
            </a:avLst>
          </a:prstGeom>
          <a:solidFill>
            <a:srgbClr val="A6A6A6"/>
          </a:solidFill>
          <a:ln w="12700">
            <a:solidFill>
              <a:schemeClr val="bg1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" name="Стрелка вниз 18"/>
          <p:cNvSpPr>
            <a:spLocks noChangeArrowheads="1"/>
          </p:cNvSpPr>
          <p:nvPr/>
        </p:nvSpPr>
        <p:spPr bwMode="auto">
          <a:xfrm>
            <a:off x="3810000" y="3500438"/>
            <a:ext cx="815975" cy="1104900"/>
          </a:xfrm>
          <a:prstGeom prst="downArrow">
            <a:avLst>
              <a:gd name="adj1" fmla="val 50000"/>
              <a:gd name="adj2" fmla="val 50001"/>
            </a:avLst>
          </a:prstGeom>
          <a:solidFill>
            <a:srgbClr val="A6A6A6"/>
          </a:solidFill>
          <a:ln w="12700">
            <a:solidFill>
              <a:schemeClr val="bg1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92275" y="3729038"/>
            <a:ext cx="2119313" cy="70802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r" eaLnBrk="1" hangingPunct="1"/>
            <a:r>
              <a:rPr lang="ru-RU" sz="2000" b="1">
                <a:solidFill>
                  <a:srgbClr val="7F7F7F"/>
                </a:solidFill>
              </a:rPr>
              <a:t>Регистрация </a:t>
            </a:r>
            <a:br>
              <a:rPr lang="ru-RU" sz="2000" b="1">
                <a:solidFill>
                  <a:srgbClr val="7F7F7F"/>
                </a:solidFill>
              </a:rPr>
            </a:br>
            <a:r>
              <a:rPr lang="ru-RU" sz="2000" b="1">
                <a:solidFill>
                  <a:srgbClr val="7F7F7F"/>
                </a:solidFill>
              </a:rPr>
              <a:t>и отчетность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35600" y="3649663"/>
            <a:ext cx="2120900" cy="70802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eaLnBrk="1" hangingPunct="1"/>
            <a:r>
              <a:rPr lang="ru-RU" sz="2000" b="1">
                <a:solidFill>
                  <a:srgbClr val="7F7F7F"/>
                </a:solidFill>
              </a:rPr>
              <a:t>Получение</a:t>
            </a:r>
          </a:p>
          <a:p>
            <a:pPr eaLnBrk="1" hangingPunct="1"/>
            <a:r>
              <a:rPr lang="ru-RU" sz="2000" b="1">
                <a:solidFill>
                  <a:srgbClr val="7F7F7F"/>
                </a:solidFill>
              </a:rPr>
              <a:t>информации</a:t>
            </a:r>
          </a:p>
        </p:txBody>
      </p:sp>
      <p:sp>
        <p:nvSpPr>
          <p:cNvPr id="22" name="Скругленный прямоугольник 21"/>
          <p:cNvSpPr>
            <a:spLocks noChangeArrowheads="1"/>
          </p:cNvSpPr>
          <p:nvPr/>
        </p:nvSpPr>
        <p:spPr bwMode="auto">
          <a:xfrm>
            <a:off x="122238" y="4645025"/>
            <a:ext cx="2073275" cy="159226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0000" anchor="ctr"/>
          <a:lstStyle/>
          <a:p>
            <a:pPr algn="ctr"/>
            <a:r>
              <a:rPr lang="ru-RU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cs typeface="Calibri"/>
              </a:rPr>
              <a:t>ФРМР</a:t>
            </a:r>
          </a:p>
          <a:p>
            <a:pPr algn="ctr"/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cs typeface="Calibri"/>
              </a:rPr>
              <a:t>федеральный регистр мед. работников</a:t>
            </a:r>
          </a:p>
        </p:txBody>
      </p:sp>
      <p:sp>
        <p:nvSpPr>
          <p:cNvPr id="23" name="Стрелка вниз 22"/>
          <p:cNvSpPr>
            <a:spLocks noChangeArrowheads="1"/>
          </p:cNvSpPr>
          <p:nvPr/>
        </p:nvSpPr>
        <p:spPr bwMode="auto">
          <a:xfrm rot="5400000">
            <a:off x="2175669" y="4818857"/>
            <a:ext cx="815975" cy="776287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A6A6A6"/>
          </a:solidFill>
          <a:ln w="12700">
            <a:solidFill>
              <a:schemeClr val="bg1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Стрелка вниз 23"/>
          <p:cNvSpPr>
            <a:spLocks noChangeArrowheads="1"/>
          </p:cNvSpPr>
          <p:nvPr/>
        </p:nvSpPr>
        <p:spPr bwMode="auto">
          <a:xfrm rot="-5400000">
            <a:off x="6082506" y="4839495"/>
            <a:ext cx="815975" cy="735012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A6A6A6"/>
          </a:solidFill>
          <a:ln w="12700">
            <a:solidFill>
              <a:schemeClr val="bg1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Скругленный прямоугольник 24"/>
          <p:cNvSpPr>
            <a:spLocks noChangeArrowheads="1"/>
          </p:cNvSpPr>
          <p:nvPr/>
        </p:nvSpPr>
        <p:spPr bwMode="auto">
          <a:xfrm>
            <a:off x="6804025" y="4645025"/>
            <a:ext cx="2249488" cy="159226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0000" anchor="ctr"/>
          <a:lstStyle/>
          <a:p>
            <a:pPr algn="ctr"/>
            <a:r>
              <a:rPr lang="ru-RU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cs typeface="Calibri"/>
              </a:rPr>
              <a:t>ПОСТАВЩИКИ </a:t>
            </a:r>
            <a:r>
              <a:rPr lang="ru-RU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cs typeface="Calibri"/>
              </a:rPr>
              <a:t>образователь</a:t>
            </a:r>
            <a:r>
              <a:rPr lang="en-US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cs typeface="Calibri"/>
              </a:rPr>
              <a:t>-</a:t>
            </a:r>
            <a:r>
              <a:rPr lang="ru-RU" sz="24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cs typeface="Calibri"/>
              </a:rPr>
              <a:t>ных</a:t>
            </a:r>
            <a:r>
              <a:rPr lang="ru-RU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cs typeface="Calibri"/>
              </a:rPr>
              <a:t> </a:t>
            </a:r>
            <a:r>
              <a:rPr lang="ru-RU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cs typeface="Calibri"/>
              </a:rPr>
              <a:t>услуг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Скругленный прямоугольник 35"/>
          <p:cNvSpPr/>
          <p:nvPr/>
        </p:nvSpPr>
        <p:spPr>
          <a:xfrm>
            <a:off x="1562016" y="2276223"/>
            <a:ext cx="4675007" cy="4249121"/>
          </a:xfrm>
          <a:prstGeom prst="roundRect">
            <a:avLst>
              <a:gd name="adj" fmla="val 258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93566" y="3097784"/>
            <a:ext cx="1897777" cy="3233270"/>
          </a:xfrm>
          <a:prstGeom prst="roundRect">
            <a:avLst>
              <a:gd name="adj" fmla="val 5898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/>
              <a:t>УЧЕТ И КОНТРОЛЬ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07704" y="1268760"/>
            <a:ext cx="1469890" cy="37099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/>
              </a:rPr>
              <a:t>ФРМР</a:t>
            </a:r>
            <a:endParaRPr lang="ru-RU" dirty="0">
              <a:solidFill>
                <a:prstClr val="white"/>
              </a:solidFill>
              <a:latin typeface="Times New Roman"/>
            </a:endParaRPr>
          </a:p>
        </p:txBody>
      </p:sp>
      <p:pic>
        <p:nvPicPr>
          <p:cNvPr id="9" name="Изображение 8" descr="skd182715sdc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804" y="2500186"/>
            <a:ext cx="626302" cy="1864918"/>
          </a:xfrm>
          <a:prstGeom prst="rect">
            <a:avLst/>
          </a:prstGeom>
        </p:spPr>
      </p:pic>
      <p:cxnSp>
        <p:nvCxnSpPr>
          <p:cNvPr id="11" name="Прямая со стрелкой 10"/>
          <p:cNvCxnSpPr>
            <a:stCxn id="9" idx="3"/>
            <a:endCxn id="42" idx="2"/>
          </p:cNvCxnSpPr>
          <p:nvPr/>
        </p:nvCxnSpPr>
        <p:spPr>
          <a:xfrm>
            <a:off x="958106" y="3432645"/>
            <a:ext cx="835460" cy="55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4104579" y="4155791"/>
            <a:ext cx="1936247" cy="2081521"/>
          </a:xfrm>
          <a:prstGeom prst="roundRect">
            <a:avLst>
              <a:gd name="adj" fmla="val 10635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/>
              </a:rPr>
              <a:t>Реестр </a:t>
            </a:r>
            <a:r>
              <a:rPr lang="ru-RU" sz="1700" dirty="0" smtClean="0">
                <a:solidFill>
                  <a:prstClr val="white"/>
                </a:solidFill>
                <a:latin typeface="Times New Roman"/>
              </a:rPr>
              <a:t>образовательных</a:t>
            </a:r>
            <a:r>
              <a:rPr lang="ru-RU" dirty="0" smtClean="0">
                <a:solidFill>
                  <a:prstClr val="white"/>
                </a:solidFill>
                <a:latin typeface="Times New Roman"/>
              </a:rPr>
              <a:t> </a:t>
            </a:r>
            <a:r>
              <a:rPr lang="ru-RU" dirty="0" smtClean="0">
                <a:solidFill>
                  <a:prstClr val="white"/>
                </a:solidFill>
              </a:rPr>
              <a:t>мероприятий </a:t>
            </a:r>
          </a:p>
          <a:p>
            <a:pPr algn="ctr"/>
            <a:r>
              <a:rPr lang="ru-RU" dirty="0">
                <a:solidFill>
                  <a:prstClr val="white"/>
                </a:solidFill>
              </a:rPr>
              <a:t>и</a:t>
            </a:r>
            <a:endParaRPr lang="ru-RU" dirty="0" smtClean="0">
              <a:solidFill>
                <a:prstClr val="white"/>
              </a:solidFill>
            </a:endParaRPr>
          </a:p>
          <a:p>
            <a:pPr algn="ctr"/>
            <a:r>
              <a:rPr lang="ru-RU" dirty="0" smtClean="0">
                <a:solidFill>
                  <a:prstClr val="white"/>
                </a:solidFill>
              </a:rPr>
              <a:t>электронных </a:t>
            </a:r>
            <a:r>
              <a:rPr lang="ru-RU" dirty="0">
                <a:solidFill>
                  <a:prstClr val="white"/>
                </a:solidFill>
              </a:rPr>
              <a:t>учебных материалов</a:t>
            </a:r>
          </a:p>
          <a:p>
            <a:pPr algn="ctr"/>
            <a:endParaRPr lang="ru-RU" dirty="0">
              <a:solidFill>
                <a:prstClr val="white"/>
              </a:solidFill>
              <a:latin typeface="Times New Roman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002479" y="3892124"/>
            <a:ext cx="1469890" cy="1066173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err="1" smtClean="0">
                <a:solidFill>
                  <a:prstClr val="white"/>
                </a:solidFill>
                <a:latin typeface="Times New Roman"/>
              </a:rPr>
              <a:t>Индивидуаль-ный</a:t>
            </a:r>
            <a:r>
              <a:rPr lang="ru-RU" sz="1400" dirty="0" smtClean="0">
                <a:solidFill>
                  <a:prstClr val="white"/>
                </a:solidFill>
                <a:latin typeface="Times New Roman"/>
              </a:rPr>
              <a:t> </a:t>
            </a:r>
            <a:r>
              <a:rPr lang="ru-RU" sz="1400" dirty="0" smtClean="0">
                <a:solidFill>
                  <a:prstClr val="white"/>
                </a:solidFill>
                <a:latin typeface="Times New Roman"/>
              </a:rPr>
              <a:t>план обучения (портфолио) </a:t>
            </a:r>
            <a:endParaRPr lang="ru-RU" sz="1400" dirty="0">
              <a:solidFill>
                <a:prstClr val="white"/>
              </a:solidFill>
              <a:latin typeface="Times New Roman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002479" y="5178247"/>
            <a:ext cx="1469890" cy="1066173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prstClr val="white"/>
                </a:solidFill>
                <a:latin typeface="Times New Roman"/>
              </a:rPr>
              <a:t>Отчет для аккредитации</a:t>
            </a:r>
            <a:endParaRPr lang="ru-RU" sz="1400" dirty="0">
              <a:solidFill>
                <a:prstClr val="white"/>
              </a:solidFill>
              <a:latin typeface="Times New Roman"/>
            </a:endParaRPr>
          </a:p>
        </p:txBody>
      </p:sp>
      <p:cxnSp>
        <p:nvCxnSpPr>
          <p:cNvPr id="19" name="Соединительная линия уступом 18"/>
          <p:cNvCxnSpPr>
            <a:stCxn id="13" idx="3"/>
            <a:endCxn id="12" idx="1"/>
          </p:cNvCxnSpPr>
          <p:nvPr/>
        </p:nvCxnSpPr>
        <p:spPr>
          <a:xfrm>
            <a:off x="3472369" y="4425211"/>
            <a:ext cx="632210" cy="771341"/>
          </a:xfrm>
          <a:prstGeom prst="bentConnector3">
            <a:avLst/>
          </a:prstGeom>
          <a:ln>
            <a:solidFill>
              <a:srgbClr val="008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Выноска-облако 22"/>
          <p:cNvSpPr/>
          <p:nvPr/>
        </p:nvSpPr>
        <p:spPr>
          <a:xfrm>
            <a:off x="7342939" y="2514875"/>
            <a:ext cx="1669679" cy="833951"/>
          </a:xfrm>
          <a:prstGeom prst="cloud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/>
              </a:rPr>
              <a:t>Провайдер 1</a:t>
            </a:r>
            <a:endParaRPr lang="ru-RU" sz="1200" b="1" dirty="0">
              <a:solidFill>
                <a:schemeClr val="bg1"/>
              </a:solidFill>
              <a:latin typeface="Times New Roman"/>
            </a:endParaRPr>
          </a:p>
        </p:txBody>
      </p:sp>
      <p:sp>
        <p:nvSpPr>
          <p:cNvPr id="24" name="Выноска-облако 23"/>
          <p:cNvSpPr/>
          <p:nvPr/>
        </p:nvSpPr>
        <p:spPr>
          <a:xfrm>
            <a:off x="7342939" y="3935317"/>
            <a:ext cx="1669679" cy="833951"/>
          </a:xfrm>
          <a:prstGeom prst="cloudCallout">
            <a:avLst/>
          </a:prstGeom>
          <a:solidFill>
            <a:srgbClr val="FF9999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4BACC6">
                    <a:lumMod val="50000"/>
                  </a:srgbClr>
                </a:solidFill>
                <a:latin typeface="Times New Roman"/>
              </a:rPr>
              <a:t>Провайдер </a:t>
            </a:r>
            <a:r>
              <a:rPr lang="en-US" sz="1200" b="1" dirty="0" smtClean="0">
                <a:solidFill>
                  <a:srgbClr val="4BACC6">
                    <a:lumMod val="50000"/>
                  </a:srgbClr>
                </a:solidFill>
                <a:latin typeface="Times New Roman"/>
              </a:rPr>
              <a:t>2</a:t>
            </a:r>
            <a:endParaRPr lang="ru-RU" sz="1200" b="1" dirty="0">
              <a:solidFill>
                <a:srgbClr val="4BACC6">
                  <a:lumMod val="50000"/>
                </a:srgbClr>
              </a:solidFill>
              <a:latin typeface="Times New Roman"/>
            </a:endParaRPr>
          </a:p>
        </p:txBody>
      </p:sp>
      <p:sp>
        <p:nvSpPr>
          <p:cNvPr id="25" name="Выноска-облако 24"/>
          <p:cNvSpPr/>
          <p:nvPr/>
        </p:nvSpPr>
        <p:spPr>
          <a:xfrm>
            <a:off x="7342939" y="5587981"/>
            <a:ext cx="1669679" cy="833951"/>
          </a:xfrm>
          <a:prstGeom prst="cloud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FFFFFF"/>
                </a:solidFill>
                <a:latin typeface="Times New Roman"/>
              </a:rPr>
              <a:t>Провайдер </a:t>
            </a:r>
            <a:r>
              <a:rPr lang="en-US" sz="1200" b="1" dirty="0" err="1" smtClean="0">
                <a:solidFill>
                  <a:srgbClr val="FFFFFF"/>
                </a:solidFill>
                <a:latin typeface="Times New Roman"/>
              </a:rPr>
              <a:t>i</a:t>
            </a:r>
            <a:endParaRPr lang="ru-RU" sz="1200" b="1" dirty="0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26871" y="505608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1F497D"/>
                </a:solidFill>
              </a:rPr>
              <a:t>…</a:t>
            </a:r>
            <a:endParaRPr lang="ru-RU" sz="2400" dirty="0">
              <a:solidFill>
                <a:srgbClr val="1F497D"/>
              </a:solidFill>
            </a:endParaRPr>
          </a:p>
        </p:txBody>
      </p:sp>
      <p:cxnSp>
        <p:nvCxnSpPr>
          <p:cNvPr id="28" name="Соединительная линия уступом 27"/>
          <p:cNvCxnSpPr>
            <a:stCxn id="36" idx="3"/>
            <a:endCxn id="23" idx="0"/>
          </p:cNvCxnSpPr>
          <p:nvPr/>
        </p:nvCxnSpPr>
        <p:spPr>
          <a:xfrm flipV="1">
            <a:off x="6237023" y="2931851"/>
            <a:ext cx="1111095" cy="1468933"/>
          </a:xfrm>
          <a:prstGeom prst="bentConnector3">
            <a:avLst/>
          </a:prstGeom>
          <a:ln>
            <a:solidFill>
              <a:schemeClr val="accent5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Соединительная линия уступом 29"/>
          <p:cNvCxnSpPr>
            <a:stCxn id="36" idx="3"/>
            <a:endCxn id="24" idx="0"/>
          </p:cNvCxnSpPr>
          <p:nvPr/>
        </p:nvCxnSpPr>
        <p:spPr>
          <a:xfrm flipV="1">
            <a:off x="6237023" y="4352293"/>
            <a:ext cx="1111095" cy="48491"/>
          </a:xfrm>
          <a:prstGeom prst="bentConnector3">
            <a:avLst/>
          </a:prstGeom>
          <a:ln>
            <a:solidFill>
              <a:schemeClr val="accent5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Соединительная линия уступом 32"/>
          <p:cNvCxnSpPr>
            <a:stCxn id="36" idx="3"/>
            <a:endCxn id="25" idx="0"/>
          </p:cNvCxnSpPr>
          <p:nvPr/>
        </p:nvCxnSpPr>
        <p:spPr>
          <a:xfrm>
            <a:off x="6237023" y="4400784"/>
            <a:ext cx="1111095" cy="1604173"/>
          </a:xfrm>
          <a:prstGeom prst="bentConnector3">
            <a:avLst/>
          </a:prstGeom>
          <a:ln>
            <a:solidFill>
              <a:schemeClr val="accent5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с двумя скругленными соседними углами 40"/>
          <p:cNvSpPr/>
          <p:nvPr/>
        </p:nvSpPr>
        <p:spPr>
          <a:xfrm>
            <a:off x="1570440" y="2276223"/>
            <a:ext cx="4666584" cy="675952"/>
          </a:xfrm>
          <a:prstGeom prst="round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white"/>
                </a:solidFill>
                <a:latin typeface="Times New Roman"/>
              </a:rPr>
              <a:t>РЕГИСТРАТОР </a:t>
            </a:r>
            <a:r>
              <a:rPr lang="ru-RU" dirty="0" smtClean="0">
                <a:solidFill>
                  <a:prstClr val="white"/>
                </a:solidFill>
                <a:latin typeface="Times New Roman"/>
              </a:rPr>
              <a:t>(</a:t>
            </a:r>
            <a:r>
              <a:rPr lang="en-US" dirty="0" err="1" smtClean="0">
                <a:solidFill>
                  <a:prstClr val="white"/>
                </a:solidFill>
                <a:latin typeface="Times New Roman"/>
              </a:rPr>
              <a:t>edu.rosminzdrav.ru</a:t>
            </a:r>
            <a:r>
              <a:rPr lang="en-US" dirty="0" smtClean="0">
                <a:solidFill>
                  <a:prstClr val="white"/>
                </a:solidFill>
                <a:latin typeface="Times New Roman"/>
              </a:rPr>
              <a:t>)</a:t>
            </a:r>
            <a:endParaRPr lang="ru-RU" dirty="0">
              <a:solidFill>
                <a:prstClr val="white"/>
              </a:solidFill>
              <a:latin typeface="Times New Roman"/>
            </a:endParaRPr>
          </a:p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/>
              </a:rPr>
              <a:t>Портал Минздрава</a:t>
            </a:r>
            <a:endParaRPr lang="ru-RU" dirty="0">
              <a:solidFill>
                <a:prstClr val="white"/>
              </a:solidFill>
              <a:latin typeface="Times New Roman"/>
            </a:endParaRPr>
          </a:p>
        </p:txBody>
      </p:sp>
      <p:sp>
        <p:nvSpPr>
          <p:cNvPr id="42" name="Прямоугольник с двумя скругленными соседними углами 41"/>
          <p:cNvSpPr/>
          <p:nvPr/>
        </p:nvSpPr>
        <p:spPr>
          <a:xfrm>
            <a:off x="1793566" y="3100177"/>
            <a:ext cx="1897777" cy="675952"/>
          </a:xfrm>
          <a:prstGeom prst="round2Same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/>
              </a:rPr>
              <a:t>Личный кабинет</a:t>
            </a:r>
            <a:endParaRPr lang="ru-RU" dirty="0">
              <a:solidFill>
                <a:prstClr val="white"/>
              </a:solidFill>
              <a:latin typeface="Times New Roman"/>
            </a:endParaRPr>
          </a:p>
        </p:txBody>
      </p:sp>
      <p:sp>
        <p:nvSpPr>
          <p:cNvPr id="52" name="Oval 18"/>
          <p:cNvSpPr/>
          <p:nvPr/>
        </p:nvSpPr>
        <p:spPr>
          <a:xfrm>
            <a:off x="1134815" y="3356252"/>
            <a:ext cx="252000" cy="252000"/>
          </a:xfrm>
          <a:prstGeom prst="ellips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000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10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4104579" y="3057151"/>
            <a:ext cx="1936247" cy="996040"/>
          </a:xfrm>
          <a:prstGeom prst="roundRect">
            <a:avLst>
              <a:gd name="adj" fmla="val 10635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/>
              </a:rPr>
              <a:t>Реестр образовательных программ</a:t>
            </a:r>
            <a:endParaRPr lang="ru-RU" dirty="0">
              <a:solidFill>
                <a:prstClr val="white"/>
              </a:solidFill>
              <a:latin typeface="Times New Roman"/>
            </a:endParaRPr>
          </a:p>
        </p:txBody>
      </p:sp>
      <p:cxnSp>
        <p:nvCxnSpPr>
          <p:cNvPr id="59" name="Соединительная линия уступом 58"/>
          <p:cNvCxnSpPr>
            <a:stCxn id="13" idx="3"/>
            <a:endCxn id="58" idx="1"/>
          </p:cNvCxnSpPr>
          <p:nvPr/>
        </p:nvCxnSpPr>
        <p:spPr>
          <a:xfrm flipV="1">
            <a:off x="3472369" y="3555171"/>
            <a:ext cx="632210" cy="870040"/>
          </a:xfrm>
          <a:prstGeom prst="bentConnector3">
            <a:avLst>
              <a:gd name="adj1" fmla="val 50000"/>
            </a:avLst>
          </a:prstGeom>
          <a:ln>
            <a:solidFill>
              <a:srgbClr val="008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Oval 32"/>
          <p:cNvSpPr/>
          <p:nvPr/>
        </p:nvSpPr>
        <p:spPr>
          <a:xfrm>
            <a:off x="3826555" y="4272206"/>
            <a:ext cx="252000" cy="252000"/>
          </a:xfrm>
          <a:prstGeom prst="ellipse">
            <a:avLst/>
          </a:prstGeom>
          <a:ln>
            <a:solidFill>
              <a:srgbClr val="008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4104579" y="980728"/>
            <a:ext cx="50394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1F497D"/>
                </a:solidFill>
              </a:rPr>
              <a:t>1. Регистрация медицинского работника – в течение месяца после сертификации в 2016-20гг.</a:t>
            </a:r>
          </a:p>
          <a:p>
            <a:r>
              <a:rPr lang="ru-RU" sz="1200" dirty="0" smtClean="0">
                <a:solidFill>
                  <a:srgbClr val="C0504D"/>
                </a:solidFill>
              </a:rPr>
              <a:t>2. Контроль через ФРМР</a:t>
            </a:r>
          </a:p>
          <a:p>
            <a:r>
              <a:rPr lang="ru-RU" sz="1200" dirty="0" smtClean="0">
                <a:solidFill>
                  <a:srgbClr val="008000"/>
                </a:solidFill>
              </a:rPr>
              <a:t>3. Формирование индивидуальной образовательной траектории</a:t>
            </a:r>
          </a:p>
          <a:p>
            <a:r>
              <a:rPr lang="ru-RU" sz="1200" dirty="0" smtClean="0">
                <a:solidFill>
                  <a:srgbClr val="4BACC6"/>
                </a:solidFill>
              </a:rPr>
              <a:t>4. Обучение в образовательных организациях</a:t>
            </a:r>
          </a:p>
          <a:p>
            <a:r>
              <a:rPr lang="ru-RU" sz="1200" dirty="0" smtClean="0">
                <a:solidFill>
                  <a:srgbClr val="4BACC6"/>
                </a:solidFill>
              </a:rPr>
              <a:t>5. Самостоятельное обучение</a:t>
            </a:r>
            <a:endParaRPr lang="ru-RU" sz="1200" dirty="0">
              <a:solidFill>
                <a:srgbClr val="4BACC6"/>
              </a:solidFill>
            </a:endParaRPr>
          </a:p>
        </p:txBody>
      </p:sp>
      <p:cxnSp>
        <p:nvCxnSpPr>
          <p:cNvPr id="72" name="Соединительная линия уступом 71"/>
          <p:cNvCxnSpPr>
            <a:stCxn id="36" idx="0"/>
            <a:endCxn id="7" idx="2"/>
          </p:cNvCxnSpPr>
          <p:nvPr/>
        </p:nvCxnSpPr>
        <p:spPr>
          <a:xfrm rot="16200000" flipV="1">
            <a:off x="2952849" y="1329551"/>
            <a:ext cx="636472" cy="1256871"/>
          </a:xfrm>
          <a:prstGeom prst="bentConnector3">
            <a:avLst/>
          </a:prstGeom>
          <a:ln>
            <a:solidFill>
              <a:schemeClr val="accent2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Oval 32"/>
          <p:cNvSpPr/>
          <p:nvPr/>
        </p:nvSpPr>
        <p:spPr>
          <a:xfrm>
            <a:off x="5760160" y="3068960"/>
            <a:ext cx="252000" cy="252000"/>
          </a:xfrm>
          <a:prstGeom prst="ellipse">
            <a:avLst/>
          </a:prstGeom>
          <a:ln>
            <a:solidFill>
              <a:srgbClr val="008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75" name="Oval 32"/>
          <p:cNvSpPr/>
          <p:nvPr/>
        </p:nvSpPr>
        <p:spPr>
          <a:xfrm>
            <a:off x="5760160" y="4185112"/>
            <a:ext cx="252000" cy="252000"/>
          </a:xfrm>
          <a:prstGeom prst="ellipse">
            <a:avLst/>
          </a:prstGeom>
          <a:ln>
            <a:solidFill>
              <a:schemeClr val="accent5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cxnSp>
        <p:nvCxnSpPr>
          <p:cNvPr id="31" name="Прямая со стрелкой 30"/>
          <p:cNvCxnSpPr>
            <a:stCxn id="13" idx="2"/>
            <a:endCxn id="14" idx="0"/>
          </p:cNvCxnSpPr>
          <p:nvPr/>
        </p:nvCxnSpPr>
        <p:spPr>
          <a:xfrm>
            <a:off x="2737424" y="4958297"/>
            <a:ext cx="0" cy="219950"/>
          </a:xfrm>
          <a:prstGeom prst="straightConnector1">
            <a:avLst/>
          </a:prstGeom>
          <a:ln>
            <a:solidFill>
              <a:srgbClr val="8064A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Oval 27"/>
          <p:cNvSpPr/>
          <p:nvPr/>
        </p:nvSpPr>
        <p:spPr>
          <a:xfrm>
            <a:off x="2987824" y="1772816"/>
            <a:ext cx="252000" cy="252000"/>
          </a:xfrm>
          <a:prstGeom prst="ellips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GB" sz="1000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10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26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Снимок экрана 2015-10-07 в 4.13.31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1700"/>
            <a:ext cx="9144000" cy="505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2774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Снимок экрана 2015-10-07 в 4.16.25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4100"/>
            <a:ext cx="9144000" cy="4734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947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8388424" cy="72920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dirty="0" smtClean="0">
                <a:solidFill>
                  <a:srgbClr val="A40001"/>
                </a:solidFill>
                <a:latin typeface="Calibri" charset="0"/>
              </a:rPr>
              <a:t>ЧТО ОПРЕДЕЛЯЮТ ПРОФСТАНДАРТЫ?</a:t>
            </a:r>
            <a:endParaRPr lang="ru-RU" sz="4000" b="1" dirty="0">
              <a:solidFill>
                <a:srgbClr val="A40001"/>
              </a:solidFill>
              <a:latin typeface="Calibri" charset="0"/>
            </a:endParaRPr>
          </a:p>
        </p:txBody>
      </p:sp>
      <p:pic>
        <p:nvPicPr>
          <p:cNvPr id="36868" name="Рисунок 5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saturation sat="43000"/>
                    </a14:imgEffect>
                    <a14:imgEffect>
                      <a14:brightnessContrast bright="-15000"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38" y="1772816"/>
            <a:ext cx="8481434" cy="4608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81591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48083" y="600113"/>
            <a:ext cx="6929526" cy="5632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</a:rPr>
              <a:t>29 317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 пользователей</a:t>
            </a:r>
            <a:endParaRPr lang="en-US" sz="36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36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sz="3600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</a:rPr>
              <a:t>3000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 программ обучения в вузах</a:t>
            </a:r>
          </a:p>
          <a:p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36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</a:rPr>
              <a:t>168 (+272)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учебных модулей</a:t>
            </a:r>
          </a:p>
          <a:p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36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</a:rPr>
              <a:t>248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конференций в 201</a:t>
            </a:r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</a:rPr>
              <a:t>6</a:t>
            </a:r>
            <a:endParaRPr lang="ru-RU" sz="3600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Изображение 4" descr="Снимок экрана 2015-10-07 в 4.26.31.png"/>
          <p:cNvPicPr>
            <a:picLocks noChangeAspect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39" b="100000" l="930" r="98140"/>
                    </a14:imgEffect>
                    <a14:imgEffect>
                      <a14:sharpenSoften amount="91000"/>
                    </a14:imgEffect>
                    <a14:imgEffect>
                      <a14:colorTemperature colorTemp="8674"/>
                    </a14:imgEffect>
                    <a14:imgEffect>
                      <a14:saturation sat="230000"/>
                    </a14:imgEffect>
                    <a14:imgEffect>
                      <a14:brightnessContrast bright="-2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59" y="5230443"/>
            <a:ext cx="1080000" cy="1069954"/>
          </a:xfrm>
          <a:prstGeom prst="rect">
            <a:avLst/>
          </a:prstGeom>
        </p:spPr>
      </p:pic>
      <p:pic>
        <p:nvPicPr>
          <p:cNvPr id="12" name="Изображение 11" descr="sertifikate.png"/>
          <p:cNvPicPr>
            <a:picLocks noChangeAspect="1"/>
          </p:cNvPicPr>
          <p:nvPr/>
        </p:nvPicPr>
        <p:blipFill>
          <a:blip r:embed="rId4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0"/>
                    </a14:imgEffect>
                    <a14:imgEffect>
                      <a14:colorTemperature colorTemp="8891"/>
                    </a14:imgEffect>
                    <a14:imgEffect>
                      <a14:saturation sat="226000"/>
                    </a14:imgEffect>
                    <a14:imgEffect>
                      <a14:brightnessContrast bright="-15000"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26" y="1997549"/>
            <a:ext cx="1080000" cy="1080000"/>
          </a:xfrm>
          <a:prstGeom prst="rect">
            <a:avLst/>
          </a:prstGeom>
        </p:spPr>
      </p:pic>
      <p:pic>
        <p:nvPicPr>
          <p:cNvPr id="13" name="Изображение 12" descr="electronic_module.png"/>
          <p:cNvPicPr>
            <a:picLocks noChangeAspect="1"/>
          </p:cNvPicPr>
          <p:nvPr/>
        </p:nvPicPr>
        <p:blipFill>
          <a:blip r:embed="rId6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100000"/>
                    </a14:imgEffect>
                    <a14:imgEffect>
                      <a14:colorTemperature colorTemp="7696"/>
                    </a14:imgEffect>
                    <a14:imgEffect>
                      <a14:saturation sat="226000"/>
                    </a14:imgEffect>
                    <a14:imgEffect>
                      <a14:brightnessContrast bright="-15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25" y="3632379"/>
            <a:ext cx="1080000" cy="1080000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467544" y="548800"/>
            <a:ext cx="1080000" cy="1080000"/>
          </a:xfrm>
          <a:prstGeom prst="ellipse">
            <a:avLst/>
          </a:prstGeom>
          <a:blipFill>
            <a:blip r:embed="rId8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100000"/>
                      </a14:imgEffect>
                      <a14:imgEffect>
                        <a14:colorTemperature colorTemp="9435"/>
                      </a14:imgEffect>
                      <a14:imgEffect>
                        <a14:saturation sat="235000"/>
                      </a14:imgEffect>
                      <a14:imgEffect>
                        <a14:brightnessContrast bright="-7000" contrast="9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411745705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974044242"/>
              </p:ext>
            </p:extLst>
          </p:nvPr>
        </p:nvGraphicFramePr>
        <p:xfrm>
          <a:off x="320730" y="1279651"/>
          <a:ext cx="8621210" cy="50296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xfrm>
            <a:off x="457200" y="56567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A40001"/>
                </a:solidFill>
                <a:latin typeface="Calibri"/>
                <a:cs typeface="Calibri"/>
              </a:rPr>
              <a:t>Алгоритм работы врача</a:t>
            </a:r>
            <a:endParaRPr lang="ru-RU" sz="4800" b="1" dirty="0">
              <a:solidFill>
                <a:srgbClr val="A40001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3178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70" name="Группа 16"/>
          <p:cNvGrpSpPr>
            <a:grpSpLocks/>
          </p:cNvGrpSpPr>
          <p:nvPr/>
        </p:nvGrpSpPr>
        <p:grpSpPr bwMode="auto">
          <a:xfrm>
            <a:off x="539750" y="3382963"/>
            <a:ext cx="1800225" cy="1814512"/>
            <a:chOff x="2987824" y="2136345"/>
            <a:chExt cx="1800200" cy="1814884"/>
          </a:xfrm>
        </p:grpSpPr>
        <p:grpSp>
          <p:nvGrpSpPr>
            <p:cNvPr id="58385" name="Группа 17"/>
            <p:cNvGrpSpPr>
              <a:grpSpLocks/>
            </p:cNvGrpSpPr>
            <p:nvPr/>
          </p:nvGrpSpPr>
          <p:grpSpPr bwMode="auto">
            <a:xfrm>
              <a:off x="2987824" y="2136345"/>
              <a:ext cx="1800200" cy="1814884"/>
              <a:chOff x="611560" y="2144787"/>
              <a:chExt cx="1800200" cy="1814884"/>
            </a:xfrm>
          </p:grpSpPr>
          <p:grpSp>
            <p:nvGrpSpPr>
              <p:cNvPr id="58389" name="Group 5"/>
              <p:cNvGrpSpPr>
                <a:grpSpLocks noChangeAspect="1"/>
              </p:cNvGrpSpPr>
              <p:nvPr/>
            </p:nvGrpSpPr>
            <p:grpSpPr bwMode="auto">
              <a:xfrm>
                <a:off x="611560" y="2144787"/>
                <a:ext cx="1800200" cy="1814884"/>
                <a:chOff x="1381" y="1931"/>
                <a:chExt cx="613" cy="618"/>
              </a:xfrm>
            </p:grpSpPr>
            <p:sp>
              <p:nvSpPr>
                <p:cNvPr id="58391" name="AutoShape 4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1383" y="1933"/>
                  <a:ext cx="609" cy="6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5" name="Oval 6"/>
                <p:cNvSpPr>
                  <a:spLocks noChangeArrowheads="1"/>
                </p:cNvSpPr>
                <p:nvPr/>
              </p:nvSpPr>
              <p:spPr bwMode="auto">
                <a:xfrm>
                  <a:off x="1381" y="1931"/>
                  <a:ext cx="613" cy="616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8390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085850" y="2482850"/>
                <a:ext cx="904875" cy="1181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8386" name="Group 9"/>
            <p:cNvGrpSpPr>
              <a:grpSpLocks noChangeAspect="1"/>
            </p:cNvGrpSpPr>
            <p:nvPr/>
          </p:nvGrpSpPr>
          <p:grpSpPr bwMode="auto">
            <a:xfrm>
              <a:off x="3451227" y="2369518"/>
              <a:ext cx="909966" cy="1345877"/>
              <a:chOff x="2174" y="1539"/>
              <a:chExt cx="835" cy="1235"/>
            </a:xfrm>
          </p:grpSpPr>
          <p:sp>
            <p:nvSpPr>
              <p:cNvPr id="58387" name="AutoShape 8"/>
              <p:cNvSpPr>
                <a:spLocks noChangeAspect="1" noChangeArrowheads="1" noTextEdit="1"/>
              </p:cNvSpPr>
              <p:nvPr/>
            </p:nvSpPr>
            <p:spPr bwMode="auto">
              <a:xfrm>
                <a:off x="2174" y="1539"/>
                <a:ext cx="828" cy="12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388" name="Freeform 10"/>
              <p:cNvSpPr>
                <a:spLocks noEditPoints="1"/>
              </p:cNvSpPr>
              <p:nvPr/>
            </p:nvSpPr>
            <p:spPr bwMode="auto">
              <a:xfrm>
                <a:off x="2174" y="1540"/>
                <a:ext cx="835" cy="1233"/>
              </a:xfrm>
              <a:custGeom>
                <a:avLst/>
                <a:gdLst>
                  <a:gd name="T0" fmla="*/ 223 w 1225"/>
                  <a:gd name="T1" fmla="*/ 89 h 1810"/>
                  <a:gd name="T2" fmla="*/ 147 w 1225"/>
                  <a:gd name="T3" fmla="*/ 103 h 1810"/>
                  <a:gd name="T4" fmla="*/ 21 w 1225"/>
                  <a:gd name="T5" fmla="*/ 210 h 1810"/>
                  <a:gd name="T6" fmla="*/ 5 w 1225"/>
                  <a:gd name="T7" fmla="*/ 300 h 1810"/>
                  <a:gd name="T8" fmla="*/ 82 w 1225"/>
                  <a:gd name="T9" fmla="*/ 427 h 1810"/>
                  <a:gd name="T10" fmla="*/ 139 w 1225"/>
                  <a:gd name="T11" fmla="*/ 452 h 1810"/>
                  <a:gd name="T12" fmla="*/ 217 w 1225"/>
                  <a:gd name="T13" fmla="*/ 469 h 1810"/>
                  <a:gd name="T14" fmla="*/ 225 w 1225"/>
                  <a:gd name="T15" fmla="*/ 544 h 1810"/>
                  <a:gd name="T16" fmla="*/ 213 w 1225"/>
                  <a:gd name="T17" fmla="*/ 618 h 1810"/>
                  <a:gd name="T18" fmla="*/ 179 w 1225"/>
                  <a:gd name="T19" fmla="*/ 610 h 1810"/>
                  <a:gd name="T20" fmla="*/ 135 w 1225"/>
                  <a:gd name="T21" fmla="*/ 576 h 1810"/>
                  <a:gd name="T22" fmla="*/ 119 w 1225"/>
                  <a:gd name="T23" fmla="*/ 540 h 1810"/>
                  <a:gd name="T24" fmla="*/ 0 w 1225"/>
                  <a:gd name="T25" fmla="*/ 540 h 1810"/>
                  <a:gd name="T26" fmla="*/ 20 w 1225"/>
                  <a:gd name="T27" fmla="*/ 620 h 1810"/>
                  <a:gd name="T28" fmla="*/ 44 w 1225"/>
                  <a:gd name="T29" fmla="*/ 659 h 1810"/>
                  <a:gd name="T30" fmla="*/ 129 w 1225"/>
                  <a:gd name="T31" fmla="*/ 725 h 1810"/>
                  <a:gd name="T32" fmla="*/ 173 w 1225"/>
                  <a:gd name="T33" fmla="*/ 741 h 1810"/>
                  <a:gd name="T34" fmla="*/ 225 w 1225"/>
                  <a:gd name="T35" fmla="*/ 746 h 1810"/>
                  <a:gd name="T36" fmla="*/ 225 w 1225"/>
                  <a:gd name="T37" fmla="*/ 840 h 1810"/>
                  <a:gd name="T38" fmla="*/ 333 w 1225"/>
                  <a:gd name="T39" fmla="*/ 840 h 1810"/>
                  <a:gd name="T40" fmla="*/ 335 w 1225"/>
                  <a:gd name="T41" fmla="*/ 743 h 1810"/>
                  <a:gd name="T42" fmla="*/ 409 w 1225"/>
                  <a:gd name="T43" fmla="*/ 729 h 1810"/>
                  <a:gd name="T44" fmla="*/ 414 w 1225"/>
                  <a:gd name="T45" fmla="*/ 727 h 1810"/>
                  <a:gd name="T46" fmla="*/ 453 w 1225"/>
                  <a:gd name="T47" fmla="*/ 708 h 1810"/>
                  <a:gd name="T48" fmla="*/ 470 w 1225"/>
                  <a:gd name="T49" fmla="*/ 699 h 1810"/>
                  <a:gd name="T50" fmla="*/ 517 w 1225"/>
                  <a:gd name="T51" fmla="*/ 658 h 1810"/>
                  <a:gd name="T52" fmla="*/ 549 w 1225"/>
                  <a:gd name="T53" fmla="*/ 609 h 1810"/>
                  <a:gd name="T54" fmla="*/ 558 w 1225"/>
                  <a:gd name="T55" fmla="*/ 490 h 1810"/>
                  <a:gd name="T56" fmla="*/ 436 w 1225"/>
                  <a:gd name="T57" fmla="*/ 376 h 1810"/>
                  <a:gd name="T58" fmla="*/ 341 w 1225"/>
                  <a:gd name="T59" fmla="*/ 360 h 1810"/>
                  <a:gd name="T60" fmla="*/ 334 w 1225"/>
                  <a:gd name="T61" fmla="*/ 286 h 1810"/>
                  <a:gd name="T62" fmla="*/ 343 w 1225"/>
                  <a:gd name="T63" fmla="*/ 214 h 1810"/>
                  <a:gd name="T64" fmla="*/ 425 w 1225"/>
                  <a:gd name="T65" fmla="*/ 275 h 1810"/>
                  <a:gd name="T66" fmla="*/ 488 w 1225"/>
                  <a:gd name="T67" fmla="*/ 284 h 1810"/>
                  <a:gd name="T68" fmla="*/ 550 w 1225"/>
                  <a:gd name="T69" fmla="*/ 279 h 1810"/>
                  <a:gd name="T70" fmla="*/ 427 w 1225"/>
                  <a:gd name="T71" fmla="*/ 107 h 1810"/>
                  <a:gd name="T72" fmla="*/ 380 w 1225"/>
                  <a:gd name="T73" fmla="*/ 90 h 1810"/>
                  <a:gd name="T74" fmla="*/ 337 w 1225"/>
                  <a:gd name="T75" fmla="*/ 83 h 1810"/>
                  <a:gd name="T76" fmla="*/ 333 w 1225"/>
                  <a:gd name="T77" fmla="*/ 0 h 1810"/>
                  <a:gd name="T78" fmla="*/ 225 w 1225"/>
                  <a:gd name="T79" fmla="*/ 0 h 1810"/>
                  <a:gd name="T80" fmla="*/ 225 w 1225"/>
                  <a:gd name="T81" fmla="*/ 274 h 1810"/>
                  <a:gd name="T82" fmla="*/ 217 w 1225"/>
                  <a:gd name="T83" fmla="*/ 339 h 1810"/>
                  <a:gd name="T84" fmla="*/ 170 w 1225"/>
                  <a:gd name="T85" fmla="*/ 326 h 1810"/>
                  <a:gd name="T86" fmla="*/ 138 w 1225"/>
                  <a:gd name="T87" fmla="*/ 295 h 1810"/>
                  <a:gd name="T88" fmla="*/ 136 w 1225"/>
                  <a:gd name="T89" fmla="*/ 250 h 1810"/>
                  <a:gd name="T90" fmla="*/ 225 w 1225"/>
                  <a:gd name="T91" fmla="*/ 208 h 1810"/>
                  <a:gd name="T92" fmla="*/ 366 w 1225"/>
                  <a:gd name="T93" fmla="*/ 488 h 1810"/>
                  <a:gd name="T94" fmla="*/ 436 w 1225"/>
                  <a:gd name="T95" fmla="*/ 580 h 1810"/>
                  <a:gd name="T96" fmla="*/ 333 w 1225"/>
                  <a:gd name="T97" fmla="*/ 618 h 1810"/>
                  <a:gd name="T98" fmla="*/ 335 w 1225"/>
                  <a:gd name="T99" fmla="*/ 487 h 1810"/>
                  <a:gd name="T100" fmla="*/ 366 w 1225"/>
                  <a:gd name="T101" fmla="*/ 488 h 181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1225" h="1810">
                    <a:moveTo>
                      <a:pt x="484" y="95"/>
                    </a:moveTo>
                    <a:cubicBezTo>
                      <a:pt x="484" y="169"/>
                      <a:pt x="483" y="191"/>
                      <a:pt x="480" y="191"/>
                    </a:cubicBezTo>
                    <a:cubicBezTo>
                      <a:pt x="478" y="191"/>
                      <a:pt x="461" y="192"/>
                      <a:pt x="441" y="194"/>
                    </a:cubicBezTo>
                    <a:cubicBezTo>
                      <a:pt x="398" y="197"/>
                      <a:pt x="348" y="209"/>
                      <a:pt x="317" y="222"/>
                    </a:cubicBezTo>
                    <a:cubicBezTo>
                      <a:pt x="314" y="223"/>
                      <a:pt x="302" y="228"/>
                      <a:pt x="291" y="233"/>
                    </a:cubicBezTo>
                    <a:cubicBezTo>
                      <a:pt x="196" y="272"/>
                      <a:pt x="93" y="364"/>
                      <a:pt x="45" y="453"/>
                    </a:cubicBezTo>
                    <a:cubicBezTo>
                      <a:pt x="34" y="473"/>
                      <a:pt x="20" y="506"/>
                      <a:pt x="17" y="516"/>
                    </a:cubicBezTo>
                    <a:cubicBezTo>
                      <a:pt x="6" y="561"/>
                      <a:pt x="4" y="597"/>
                      <a:pt x="10" y="648"/>
                    </a:cubicBezTo>
                    <a:cubicBezTo>
                      <a:pt x="22" y="748"/>
                      <a:pt x="66" y="832"/>
                      <a:pt x="141" y="893"/>
                    </a:cubicBezTo>
                    <a:cubicBezTo>
                      <a:pt x="165" y="912"/>
                      <a:pt x="167" y="913"/>
                      <a:pt x="177" y="920"/>
                    </a:cubicBezTo>
                    <a:cubicBezTo>
                      <a:pt x="186" y="925"/>
                      <a:pt x="253" y="959"/>
                      <a:pt x="264" y="963"/>
                    </a:cubicBezTo>
                    <a:cubicBezTo>
                      <a:pt x="273" y="966"/>
                      <a:pt x="296" y="975"/>
                      <a:pt x="300" y="975"/>
                    </a:cubicBezTo>
                    <a:cubicBezTo>
                      <a:pt x="306" y="977"/>
                      <a:pt x="331" y="984"/>
                      <a:pt x="338" y="986"/>
                    </a:cubicBezTo>
                    <a:cubicBezTo>
                      <a:pt x="356" y="992"/>
                      <a:pt x="417" y="1003"/>
                      <a:pt x="468" y="1010"/>
                    </a:cubicBezTo>
                    <a:cubicBezTo>
                      <a:pt x="484" y="1012"/>
                      <a:pt x="484" y="1012"/>
                      <a:pt x="484" y="1012"/>
                    </a:cubicBezTo>
                    <a:cubicBezTo>
                      <a:pt x="484" y="1172"/>
                      <a:pt x="484" y="1172"/>
                      <a:pt x="484" y="1172"/>
                    </a:cubicBezTo>
                    <a:cubicBezTo>
                      <a:pt x="484" y="1333"/>
                      <a:pt x="484" y="1333"/>
                      <a:pt x="484" y="1333"/>
                    </a:cubicBezTo>
                    <a:cubicBezTo>
                      <a:pt x="459" y="1332"/>
                      <a:pt x="459" y="1332"/>
                      <a:pt x="459" y="1332"/>
                    </a:cubicBezTo>
                    <a:cubicBezTo>
                      <a:pt x="435" y="1330"/>
                      <a:pt x="397" y="1322"/>
                      <a:pt x="389" y="1317"/>
                    </a:cubicBezTo>
                    <a:cubicBezTo>
                      <a:pt x="387" y="1316"/>
                      <a:pt x="385" y="1315"/>
                      <a:pt x="384" y="1315"/>
                    </a:cubicBezTo>
                    <a:cubicBezTo>
                      <a:pt x="362" y="1311"/>
                      <a:pt x="300" y="1264"/>
                      <a:pt x="295" y="1248"/>
                    </a:cubicBezTo>
                    <a:cubicBezTo>
                      <a:pt x="294" y="1244"/>
                      <a:pt x="292" y="1242"/>
                      <a:pt x="291" y="1242"/>
                    </a:cubicBezTo>
                    <a:cubicBezTo>
                      <a:pt x="287" y="1242"/>
                      <a:pt x="268" y="1200"/>
                      <a:pt x="261" y="1180"/>
                    </a:cubicBezTo>
                    <a:cubicBezTo>
                      <a:pt x="256" y="1162"/>
                      <a:pt x="256" y="1162"/>
                      <a:pt x="256" y="1162"/>
                    </a:cubicBezTo>
                    <a:cubicBezTo>
                      <a:pt x="128" y="1163"/>
                      <a:pt x="128" y="1163"/>
                      <a:pt x="128" y="1163"/>
                    </a:cubicBezTo>
                    <a:cubicBezTo>
                      <a:pt x="0" y="1164"/>
                      <a:pt x="0" y="1164"/>
                      <a:pt x="0" y="1164"/>
                    </a:cubicBezTo>
                    <a:cubicBezTo>
                      <a:pt x="2" y="1184"/>
                      <a:pt x="2" y="1184"/>
                      <a:pt x="2" y="1184"/>
                    </a:cubicBezTo>
                    <a:cubicBezTo>
                      <a:pt x="7" y="1235"/>
                      <a:pt x="22" y="1291"/>
                      <a:pt x="43" y="1336"/>
                    </a:cubicBezTo>
                    <a:cubicBezTo>
                      <a:pt x="51" y="1352"/>
                      <a:pt x="74" y="1393"/>
                      <a:pt x="79" y="1400"/>
                    </a:cubicBezTo>
                    <a:cubicBezTo>
                      <a:pt x="80" y="1401"/>
                      <a:pt x="88" y="1410"/>
                      <a:pt x="95" y="1420"/>
                    </a:cubicBezTo>
                    <a:cubicBezTo>
                      <a:pt x="118" y="1449"/>
                      <a:pt x="158" y="1487"/>
                      <a:pt x="197" y="1515"/>
                    </a:cubicBezTo>
                    <a:cubicBezTo>
                      <a:pt x="216" y="1529"/>
                      <a:pt x="273" y="1563"/>
                      <a:pt x="277" y="1563"/>
                    </a:cubicBezTo>
                    <a:cubicBezTo>
                      <a:pt x="279" y="1563"/>
                      <a:pt x="285" y="1566"/>
                      <a:pt x="291" y="1569"/>
                    </a:cubicBezTo>
                    <a:cubicBezTo>
                      <a:pt x="302" y="1575"/>
                      <a:pt x="343" y="1589"/>
                      <a:pt x="373" y="1597"/>
                    </a:cubicBezTo>
                    <a:cubicBezTo>
                      <a:pt x="393" y="1603"/>
                      <a:pt x="432" y="1607"/>
                      <a:pt x="460" y="1607"/>
                    </a:cubicBezTo>
                    <a:cubicBezTo>
                      <a:pt x="484" y="1607"/>
                      <a:pt x="484" y="1607"/>
                      <a:pt x="484" y="1607"/>
                    </a:cubicBezTo>
                    <a:cubicBezTo>
                      <a:pt x="484" y="1708"/>
                      <a:pt x="484" y="1708"/>
                      <a:pt x="484" y="1708"/>
                    </a:cubicBezTo>
                    <a:cubicBezTo>
                      <a:pt x="484" y="1810"/>
                      <a:pt x="484" y="1810"/>
                      <a:pt x="484" y="1810"/>
                    </a:cubicBezTo>
                    <a:cubicBezTo>
                      <a:pt x="601" y="1810"/>
                      <a:pt x="601" y="1810"/>
                      <a:pt x="601" y="1810"/>
                    </a:cubicBezTo>
                    <a:cubicBezTo>
                      <a:pt x="718" y="1810"/>
                      <a:pt x="718" y="1810"/>
                      <a:pt x="718" y="1810"/>
                    </a:cubicBezTo>
                    <a:cubicBezTo>
                      <a:pt x="719" y="1706"/>
                      <a:pt x="719" y="1706"/>
                      <a:pt x="719" y="1706"/>
                    </a:cubicBezTo>
                    <a:cubicBezTo>
                      <a:pt x="720" y="1602"/>
                      <a:pt x="720" y="1602"/>
                      <a:pt x="720" y="1602"/>
                    </a:cubicBezTo>
                    <a:cubicBezTo>
                      <a:pt x="746" y="1600"/>
                      <a:pt x="746" y="1600"/>
                      <a:pt x="746" y="1600"/>
                    </a:cubicBezTo>
                    <a:cubicBezTo>
                      <a:pt x="784" y="1598"/>
                      <a:pt x="853" y="1582"/>
                      <a:pt x="880" y="1570"/>
                    </a:cubicBezTo>
                    <a:cubicBezTo>
                      <a:pt x="883" y="1570"/>
                      <a:pt x="886" y="1568"/>
                      <a:pt x="887" y="1568"/>
                    </a:cubicBezTo>
                    <a:cubicBezTo>
                      <a:pt x="888" y="1568"/>
                      <a:pt x="890" y="1567"/>
                      <a:pt x="892" y="1566"/>
                    </a:cubicBezTo>
                    <a:cubicBezTo>
                      <a:pt x="893" y="1564"/>
                      <a:pt x="896" y="1563"/>
                      <a:pt x="898" y="1563"/>
                    </a:cubicBezTo>
                    <a:cubicBezTo>
                      <a:pt x="903" y="1563"/>
                      <a:pt x="948" y="1541"/>
                      <a:pt x="976" y="1526"/>
                    </a:cubicBezTo>
                    <a:cubicBezTo>
                      <a:pt x="988" y="1519"/>
                      <a:pt x="1000" y="1512"/>
                      <a:pt x="1002" y="1511"/>
                    </a:cubicBezTo>
                    <a:cubicBezTo>
                      <a:pt x="1005" y="1510"/>
                      <a:pt x="1008" y="1507"/>
                      <a:pt x="1011" y="1506"/>
                    </a:cubicBezTo>
                    <a:cubicBezTo>
                      <a:pt x="1013" y="1504"/>
                      <a:pt x="1022" y="1497"/>
                      <a:pt x="1031" y="1492"/>
                    </a:cubicBezTo>
                    <a:cubicBezTo>
                      <a:pt x="1052" y="1477"/>
                      <a:pt x="1099" y="1435"/>
                      <a:pt x="1114" y="1418"/>
                    </a:cubicBezTo>
                    <a:cubicBezTo>
                      <a:pt x="1120" y="1410"/>
                      <a:pt x="1128" y="1400"/>
                      <a:pt x="1133" y="1395"/>
                    </a:cubicBezTo>
                    <a:cubicBezTo>
                      <a:pt x="1144" y="1382"/>
                      <a:pt x="1174" y="1333"/>
                      <a:pt x="1183" y="1312"/>
                    </a:cubicBezTo>
                    <a:cubicBezTo>
                      <a:pt x="1216" y="1240"/>
                      <a:pt x="1225" y="1157"/>
                      <a:pt x="1208" y="1088"/>
                    </a:cubicBezTo>
                    <a:cubicBezTo>
                      <a:pt x="1204" y="1074"/>
                      <a:pt x="1201" y="1060"/>
                      <a:pt x="1200" y="1056"/>
                    </a:cubicBezTo>
                    <a:cubicBezTo>
                      <a:pt x="1198" y="1048"/>
                      <a:pt x="1166" y="983"/>
                      <a:pt x="1159" y="974"/>
                    </a:cubicBezTo>
                    <a:cubicBezTo>
                      <a:pt x="1099" y="895"/>
                      <a:pt x="1034" y="846"/>
                      <a:pt x="938" y="810"/>
                    </a:cubicBezTo>
                    <a:cubicBezTo>
                      <a:pt x="895" y="795"/>
                      <a:pt x="830" y="781"/>
                      <a:pt x="784" y="779"/>
                    </a:cubicBezTo>
                    <a:cubicBezTo>
                      <a:pt x="766" y="778"/>
                      <a:pt x="743" y="776"/>
                      <a:pt x="734" y="775"/>
                    </a:cubicBezTo>
                    <a:cubicBezTo>
                      <a:pt x="718" y="774"/>
                      <a:pt x="718" y="774"/>
                      <a:pt x="718" y="774"/>
                    </a:cubicBezTo>
                    <a:cubicBezTo>
                      <a:pt x="719" y="617"/>
                      <a:pt x="719" y="617"/>
                      <a:pt x="719" y="617"/>
                    </a:cubicBezTo>
                    <a:cubicBezTo>
                      <a:pt x="720" y="460"/>
                      <a:pt x="720" y="460"/>
                      <a:pt x="720" y="460"/>
                    </a:cubicBezTo>
                    <a:cubicBezTo>
                      <a:pt x="738" y="461"/>
                      <a:pt x="738" y="461"/>
                      <a:pt x="738" y="461"/>
                    </a:cubicBezTo>
                    <a:cubicBezTo>
                      <a:pt x="786" y="463"/>
                      <a:pt x="852" y="490"/>
                      <a:pt x="880" y="520"/>
                    </a:cubicBezTo>
                    <a:cubicBezTo>
                      <a:pt x="900" y="542"/>
                      <a:pt x="912" y="566"/>
                      <a:pt x="914" y="591"/>
                    </a:cubicBezTo>
                    <a:cubicBezTo>
                      <a:pt x="916" y="612"/>
                      <a:pt x="916" y="612"/>
                      <a:pt x="916" y="612"/>
                    </a:cubicBezTo>
                    <a:cubicBezTo>
                      <a:pt x="1050" y="612"/>
                      <a:pt x="1050" y="612"/>
                      <a:pt x="1050" y="612"/>
                    </a:cubicBezTo>
                    <a:cubicBezTo>
                      <a:pt x="1185" y="612"/>
                      <a:pt x="1185" y="612"/>
                      <a:pt x="1185" y="612"/>
                    </a:cubicBezTo>
                    <a:cubicBezTo>
                      <a:pt x="1184" y="600"/>
                      <a:pt x="1184" y="600"/>
                      <a:pt x="1184" y="600"/>
                    </a:cubicBezTo>
                    <a:cubicBezTo>
                      <a:pt x="1182" y="585"/>
                      <a:pt x="1175" y="553"/>
                      <a:pt x="1167" y="531"/>
                    </a:cubicBezTo>
                    <a:cubicBezTo>
                      <a:pt x="1123" y="396"/>
                      <a:pt x="1030" y="284"/>
                      <a:pt x="918" y="230"/>
                    </a:cubicBezTo>
                    <a:cubicBezTo>
                      <a:pt x="876" y="211"/>
                      <a:pt x="865" y="206"/>
                      <a:pt x="845" y="201"/>
                    </a:cubicBezTo>
                    <a:cubicBezTo>
                      <a:pt x="843" y="201"/>
                      <a:pt x="831" y="197"/>
                      <a:pt x="818" y="194"/>
                    </a:cubicBezTo>
                    <a:cubicBezTo>
                      <a:pt x="805" y="191"/>
                      <a:pt x="779" y="186"/>
                      <a:pt x="762" y="184"/>
                    </a:cubicBezTo>
                    <a:cubicBezTo>
                      <a:pt x="744" y="182"/>
                      <a:pt x="727" y="180"/>
                      <a:pt x="724" y="179"/>
                    </a:cubicBezTo>
                    <a:cubicBezTo>
                      <a:pt x="719" y="178"/>
                      <a:pt x="718" y="171"/>
                      <a:pt x="718" y="89"/>
                    </a:cubicBezTo>
                    <a:cubicBezTo>
                      <a:pt x="718" y="0"/>
                      <a:pt x="718" y="0"/>
                      <a:pt x="718" y="0"/>
                    </a:cubicBezTo>
                    <a:cubicBezTo>
                      <a:pt x="601" y="0"/>
                      <a:pt x="601" y="0"/>
                      <a:pt x="601" y="0"/>
                    </a:cubicBezTo>
                    <a:cubicBezTo>
                      <a:pt x="484" y="0"/>
                      <a:pt x="484" y="0"/>
                      <a:pt x="484" y="0"/>
                    </a:cubicBezTo>
                    <a:lnTo>
                      <a:pt x="484" y="95"/>
                    </a:lnTo>
                    <a:close/>
                    <a:moveTo>
                      <a:pt x="484" y="590"/>
                    </a:moveTo>
                    <a:cubicBezTo>
                      <a:pt x="484" y="730"/>
                      <a:pt x="484" y="730"/>
                      <a:pt x="484" y="730"/>
                    </a:cubicBezTo>
                    <a:cubicBezTo>
                      <a:pt x="466" y="730"/>
                      <a:pt x="466" y="730"/>
                      <a:pt x="466" y="730"/>
                    </a:cubicBezTo>
                    <a:cubicBezTo>
                      <a:pt x="450" y="730"/>
                      <a:pt x="440" y="728"/>
                      <a:pt x="417" y="723"/>
                    </a:cubicBezTo>
                    <a:cubicBezTo>
                      <a:pt x="407" y="721"/>
                      <a:pt x="368" y="705"/>
                      <a:pt x="366" y="703"/>
                    </a:cubicBezTo>
                    <a:cubicBezTo>
                      <a:pt x="365" y="702"/>
                      <a:pt x="360" y="698"/>
                      <a:pt x="355" y="696"/>
                    </a:cubicBezTo>
                    <a:cubicBezTo>
                      <a:pt x="338" y="687"/>
                      <a:pt x="308" y="656"/>
                      <a:pt x="297" y="636"/>
                    </a:cubicBezTo>
                    <a:cubicBezTo>
                      <a:pt x="287" y="618"/>
                      <a:pt x="286" y="615"/>
                      <a:pt x="286" y="587"/>
                    </a:cubicBezTo>
                    <a:cubicBezTo>
                      <a:pt x="286" y="565"/>
                      <a:pt x="288" y="552"/>
                      <a:pt x="292" y="539"/>
                    </a:cubicBezTo>
                    <a:cubicBezTo>
                      <a:pt x="310" y="487"/>
                      <a:pt x="376" y="451"/>
                      <a:pt x="457" y="450"/>
                    </a:cubicBezTo>
                    <a:cubicBezTo>
                      <a:pt x="484" y="449"/>
                      <a:pt x="484" y="449"/>
                      <a:pt x="484" y="449"/>
                    </a:cubicBezTo>
                    <a:lnTo>
                      <a:pt x="484" y="590"/>
                    </a:lnTo>
                    <a:close/>
                    <a:moveTo>
                      <a:pt x="788" y="1053"/>
                    </a:moveTo>
                    <a:cubicBezTo>
                      <a:pt x="857" y="1059"/>
                      <a:pt x="913" y="1090"/>
                      <a:pt x="936" y="1136"/>
                    </a:cubicBezTo>
                    <a:cubicBezTo>
                      <a:pt x="950" y="1165"/>
                      <a:pt x="951" y="1224"/>
                      <a:pt x="937" y="1251"/>
                    </a:cubicBezTo>
                    <a:cubicBezTo>
                      <a:pt x="912" y="1298"/>
                      <a:pt x="834" y="1332"/>
                      <a:pt x="746" y="1332"/>
                    </a:cubicBezTo>
                    <a:cubicBezTo>
                      <a:pt x="718" y="1332"/>
                      <a:pt x="718" y="1332"/>
                      <a:pt x="718" y="1332"/>
                    </a:cubicBezTo>
                    <a:cubicBezTo>
                      <a:pt x="718" y="1193"/>
                      <a:pt x="718" y="1193"/>
                      <a:pt x="718" y="1193"/>
                    </a:cubicBezTo>
                    <a:cubicBezTo>
                      <a:pt x="718" y="1116"/>
                      <a:pt x="719" y="1052"/>
                      <a:pt x="720" y="1050"/>
                    </a:cubicBezTo>
                    <a:cubicBezTo>
                      <a:pt x="722" y="1049"/>
                      <a:pt x="732" y="1049"/>
                      <a:pt x="743" y="1050"/>
                    </a:cubicBezTo>
                    <a:cubicBezTo>
                      <a:pt x="754" y="1051"/>
                      <a:pt x="775" y="1052"/>
                      <a:pt x="788" y="10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58371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600" b="1" dirty="0" smtClean="0">
                <a:solidFill>
                  <a:srgbClr val="A40001"/>
                </a:solidFill>
                <a:latin typeface="Calibri" charset="0"/>
              </a:rPr>
              <a:t>6. СРЕДСТВА </a:t>
            </a:r>
            <a:r>
              <a:rPr lang="ru-RU" sz="3600" b="1" dirty="0">
                <a:solidFill>
                  <a:srgbClr val="A40001"/>
                </a:solidFill>
                <a:latin typeface="Calibri" charset="0"/>
              </a:rPr>
              <a:t>ДЛЯ НМО</a:t>
            </a:r>
          </a:p>
        </p:txBody>
      </p:sp>
      <p:sp>
        <p:nvSpPr>
          <p:cNvPr id="58372" name="Скругленный прямоугольник 2"/>
          <p:cNvSpPr>
            <a:spLocks noChangeArrowheads="1"/>
          </p:cNvSpPr>
          <p:nvPr/>
        </p:nvSpPr>
        <p:spPr bwMode="auto">
          <a:xfrm>
            <a:off x="5508625" y="1844675"/>
            <a:ext cx="3240088" cy="1289050"/>
          </a:xfrm>
          <a:prstGeom prst="roundRect">
            <a:avLst>
              <a:gd name="adj" fmla="val 16667"/>
            </a:avLst>
          </a:prstGeom>
          <a:solidFill>
            <a:srgbClr val="800000"/>
          </a:solidFill>
          <a:ln>
            <a:noFill/>
          </a:ln>
          <a:ex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МЕДИЦИНСКАЯ </a:t>
            </a:r>
          </a:p>
          <a:p>
            <a:pPr algn="ctr"/>
            <a:r>
              <a:rPr lang="ru-RU" sz="2400" b="1">
                <a:solidFill>
                  <a:schemeClr val="bg1"/>
                </a:solidFill>
              </a:rPr>
              <a:t>ИНДУСТРИЯ</a:t>
            </a:r>
          </a:p>
          <a:p>
            <a:pPr algn="ctr"/>
            <a:r>
              <a:rPr lang="ru-RU" sz="2400" b="1">
                <a:solidFill>
                  <a:srgbClr val="CBBA55"/>
                </a:solidFill>
              </a:rPr>
              <a:t>с учетом требований</a:t>
            </a:r>
          </a:p>
        </p:txBody>
      </p:sp>
      <p:sp>
        <p:nvSpPr>
          <p:cNvPr id="58373" name="Скругленный прямоугольник 6"/>
          <p:cNvSpPr>
            <a:spLocks noChangeArrowheads="1"/>
          </p:cNvSpPr>
          <p:nvPr/>
        </p:nvSpPr>
        <p:spPr bwMode="auto">
          <a:xfrm>
            <a:off x="5508625" y="3275013"/>
            <a:ext cx="3157538" cy="1017587"/>
          </a:xfrm>
          <a:prstGeom prst="roundRect">
            <a:avLst>
              <a:gd name="adj" fmla="val 16667"/>
            </a:avLst>
          </a:prstGeom>
          <a:solidFill>
            <a:srgbClr val="800000"/>
          </a:solidFill>
          <a:ln>
            <a:noFill/>
          </a:ln>
          <a:extLst/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РАБОТОДАТЕЛИ</a:t>
            </a:r>
          </a:p>
        </p:txBody>
      </p:sp>
      <p:sp>
        <p:nvSpPr>
          <p:cNvPr id="58374" name="Скругленный прямоугольник 7"/>
          <p:cNvSpPr>
            <a:spLocks noChangeArrowheads="1"/>
          </p:cNvSpPr>
          <p:nvPr/>
        </p:nvSpPr>
        <p:spPr bwMode="auto">
          <a:xfrm>
            <a:off x="5508625" y="4581525"/>
            <a:ext cx="3240088" cy="1584325"/>
          </a:xfrm>
          <a:prstGeom prst="roundRect">
            <a:avLst>
              <a:gd name="adj" fmla="val 16667"/>
            </a:avLst>
          </a:prstGeom>
          <a:solidFill>
            <a:srgbClr val="800000"/>
          </a:solidFill>
          <a:ln>
            <a:noFill/>
          </a:ln>
          <a:extLst/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ВРАЧИ </a:t>
            </a:r>
          </a:p>
          <a:p>
            <a:pPr algn="ctr"/>
            <a:r>
              <a:rPr lang="ru-RU" b="1">
                <a:solidFill>
                  <a:srgbClr val="CBBA55"/>
                </a:solidFill>
              </a:rPr>
              <a:t>образовательный сертификат </a:t>
            </a:r>
          </a:p>
          <a:p>
            <a:pPr algn="ctr"/>
            <a:r>
              <a:rPr lang="ru-RU" b="1">
                <a:solidFill>
                  <a:srgbClr val="CBBA55"/>
                </a:solidFill>
              </a:rPr>
              <a:t>и собственные средства</a:t>
            </a:r>
          </a:p>
        </p:txBody>
      </p:sp>
      <p:grpSp>
        <p:nvGrpSpPr>
          <p:cNvPr id="58375" name="Группа 9"/>
          <p:cNvGrpSpPr>
            <a:grpSpLocks/>
          </p:cNvGrpSpPr>
          <p:nvPr/>
        </p:nvGrpSpPr>
        <p:grpSpPr bwMode="auto">
          <a:xfrm>
            <a:off x="1466850" y="2205038"/>
            <a:ext cx="1800225" cy="1814512"/>
            <a:chOff x="611560" y="2144787"/>
            <a:chExt cx="1800200" cy="1814884"/>
          </a:xfrm>
        </p:grpSpPr>
        <p:grpSp>
          <p:nvGrpSpPr>
            <p:cNvPr id="58379" name="Group 5"/>
            <p:cNvGrpSpPr>
              <a:grpSpLocks noChangeAspect="1"/>
            </p:cNvGrpSpPr>
            <p:nvPr/>
          </p:nvGrpSpPr>
          <p:grpSpPr bwMode="auto">
            <a:xfrm>
              <a:off x="611560" y="2144787"/>
              <a:ext cx="1800200" cy="1814884"/>
              <a:chOff x="1381" y="1931"/>
              <a:chExt cx="613" cy="618"/>
            </a:xfrm>
          </p:grpSpPr>
          <p:sp>
            <p:nvSpPr>
              <p:cNvPr id="58383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1383" y="1933"/>
                <a:ext cx="609" cy="6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384" name="Oval 6"/>
              <p:cNvSpPr>
                <a:spLocks noChangeArrowheads="1"/>
              </p:cNvSpPr>
              <p:nvPr/>
            </p:nvSpPr>
            <p:spPr bwMode="auto">
              <a:xfrm>
                <a:off x="1381" y="1931"/>
                <a:ext cx="613" cy="616"/>
              </a:xfrm>
              <a:prstGeom prst="ellipse">
                <a:avLst/>
              </a:prstGeom>
              <a:solidFill>
                <a:srgbClr val="CBBA55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8380" name="Group 4"/>
            <p:cNvGrpSpPr>
              <a:grpSpLocks noChangeAspect="1"/>
            </p:cNvGrpSpPr>
            <p:nvPr/>
          </p:nvGrpSpPr>
          <p:grpSpPr bwMode="auto">
            <a:xfrm>
              <a:off x="1085851" y="2482850"/>
              <a:ext cx="906463" cy="1181100"/>
              <a:chOff x="684" y="1564"/>
              <a:chExt cx="571" cy="744"/>
            </a:xfrm>
          </p:grpSpPr>
          <p:sp>
            <p:nvSpPr>
              <p:cNvPr id="58381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684" y="1564"/>
                <a:ext cx="570" cy="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382" name="Freeform 5"/>
              <p:cNvSpPr>
                <a:spLocks noEditPoints="1"/>
              </p:cNvSpPr>
              <p:nvPr/>
            </p:nvSpPr>
            <p:spPr bwMode="auto">
              <a:xfrm>
                <a:off x="684" y="1565"/>
                <a:ext cx="571" cy="743"/>
              </a:xfrm>
              <a:custGeom>
                <a:avLst/>
                <a:gdLst>
                  <a:gd name="T0" fmla="*/ 283 w 1111"/>
                  <a:gd name="T1" fmla="*/ 58 h 1451"/>
                  <a:gd name="T2" fmla="*/ 258 w 1111"/>
                  <a:gd name="T3" fmla="*/ 24 h 1451"/>
                  <a:gd name="T4" fmla="*/ 217 w 1111"/>
                  <a:gd name="T5" fmla="*/ 4 h 1451"/>
                  <a:gd name="T6" fmla="*/ 173 w 1111"/>
                  <a:gd name="T7" fmla="*/ 0 h 1451"/>
                  <a:gd name="T8" fmla="*/ 24 w 1111"/>
                  <a:gd name="T9" fmla="*/ 0 h 1451"/>
                  <a:gd name="T10" fmla="*/ 24 w 1111"/>
                  <a:gd name="T11" fmla="*/ 177 h 1451"/>
                  <a:gd name="T12" fmla="*/ 0 w 1111"/>
                  <a:gd name="T13" fmla="*/ 177 h 1451"/>
                  <a:gd name="T14" fmla="*/ 0 w 1111"/>
                  <a:gd name="T15" fmla="*/ 216 h 1451"/>
                  <a:gd name="T16" fmla="*/ 24 w 1111"/>
                  <a:gd name="T17" fmla="*/ 216 h 1451"/>
                  <a:gd name="T18" fmla="*/ 24 w 1111"/>
                  <a:gd name="T19" fmla="*/ 232 h 1451"/>
                  <a:gd name="T20" fmla="*/ 0 w 1111"/>
                  <a:gd name="T21" fmla="*/ 232 h 1451"/>
                  <a:gd name="T22" fmla="*/ 0 w 1111"/>
                  <a:gd name="T23" fmla="*/ 271 h 1451"/>
                  <a:gd name="T24" fmla="*/ 24 w 1111"/>
                  <a:gd name="T25" fmla="*/ 271 h 1451"/>
                  <a:gd name="T26" fmla="*/ 24 w 1111"/>
                  <a:gd name="T27" fmla="*/ 380 h 1451"/>
                  <a:gd name="T28" fmla="*/ 67 w 1111"/>
                  <a:gd name="T29" fmla="*/ 380 h 1451"/>
                  <a:gd name="T30" fmla="*/ 67 w 1111"/>
                  <a:gd name="T31" fmla="*/ 271 h 1451"/>
                  <a:gd name="T32" fmla="*/ 220 w 1111"/>
                  <a:gd name="T33" fmla="*/ 271 h 1451"/>
                  <a:gd name="T34" fmla="*/ 220 w 1111"/>
                  <a:gd name="T35" fmla="*/ 232 h 1451"/>
                  <a:gd name="T36" fmla="*/ 67 w 1111"/>
                  <a:gd name="T37" fmla="*/ 232 h 1451"/>
                  <a:gd name="T38" fmla="*/ 67 w 1111"/>
                  <a:gd name="T39" fmla="*/ 216 h 1451"/>
                  <a:gd name="T40" fmla="*/ 69 w 1111"/>
                  <a:gd name="T41" fmla="*/ 216 h 1451"/>
                  <a:gd name="T42" fmla="*/ 176 w 1111"/>
                  <a:gd name="T43" fmla="*/ 216 h 1451"/>
                  <a:gd name="T44" fmla="*/ 265 w 1111"/>
                  <a:gd name="T45" fmla="*/ 182 h 1451"/>
                  <a:gd name="T46" fmla="*/ 293 w 1111"/>
                  <a:gd name="T47" fmla="*/ 110 h 1451"/>
                  <a:gd name="T48" fmla="*/ 283 w 1111"/>
                  <a:gd name="T49" fmla="*/ 58 h 1451"/>
                  <a:gd name="T50" fmla="*/ 227 w 1111"/>
                  <a:gd name="T51" fmla="*/ 158 h 1451"/>
                  <a:gd name="T52" fmla="*/ 177 w 1111"/>
                  <a:gd name="T53" fmla="*/ 177 h 1451"/>
                  <a:gd name="T54" fmla="*/ 69 w 1111"/>
                  <a:gd name="T55" fmla="*/ 177 h 1451"/>
                  <a:gd name="T56" fmla="*/ 69 w 1111"/>
                  <a:gd name="T57" fmla="*/ 177 h 1451"/>
                  <a:gd name="T58" fmla="*/ 67 w 1111"/>
                  <a:gd name="T59" fmla="*/ 177 h 1451"/>
                  <a:gd name="T60" fmla="*/ 67 w 1111"/>
                  <a:gd name="T61" fmla="*/ 40 h 1451"/>
                  <a:gd name="T62" fmla="*/ 176 w 1111"/>
                  <a:gd name="T63" fmla="*/ 40 h 1451"/>
                  <a:gd name="T64" fmla="*/ 212 w 1111"/>
                  <a:gd name="T65" fmla="*/ 44 h 1451"/>
                  <a:gd name="T66" fmla="*/ 236 w 1111"/>
                  <a:gd name="T67" fmla="*/ 67 h 1451"/>
                  <a:gd name="T68" fmla="*/ 245 w 1111"/>
                  <a:gd name="T69" fmla="*/ 107 h 1451"/>
                  <a:gd name="T70" fmla="*/ 227 w 1111"/>
                  <a:gd name="T71" fmla="*/ 158 h 145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111" h="1451">
                    <a:moveTo>
                      <a:pt x="1070" y="223"/>
                    </a:moveTo>
                    <a:cubicBezTo>
                      <a:pt x="1047" y="162"/>
                      <a:pt x="1012" y="126"/>
                      <a:pt x="976" y="92"/>
                    </a:cubicBezTo>
                    <a:cubicBezTo>
                      <a:pt x="940" y="59"/>
                      <a:pt x="876" y="26"/>
                      <a:pt x="822" y="15"/>
                    </a:cubicBezTo>
                    <a:cubicBezTo>
                      <a:pt x="784" y="5"/>
                      <a:pt x="727" y="0"/>
                      <a:pt x="655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673"/>
                      <a:pt x="92" y="673"/>
                      <a:pt x="92" y="673"/>
                    </a:cubicBezTo>
                    <a:cubicBezTo>
                      <a:pt x="0" y="673"/>
                      <a:pt x="0" y="673"/>
                      <a:pt x="0" y="673"/>
                    </a:cubicBezTo>
                    <a:cubicBezTo>
                      <a:pt x="0" y="823"/>
                      <a:pt x="0" y="823"/>
                      <a:pt x="0" y="823"/>
                    </a:cubicBezTo>
                    <a:cubicBezTo>
                      <a:pt x="92" y="823"/>
                      <a:pt x="92" y="823"/>
                      <a:pt x="92" y="823"/>
                    </a:cubicBezTo>
                    <a:cubicBezTo>
                      <a:pt x="92" y="884"/>
                      <a:pt x="92" y="884"/>
                      <a:pt x="92" y="884"/>
                    </a:cubicBezTo>
                    <a:cubicBezTo>
                      <a:pt x="0" y="884"/>
                      <a:pt x="0" y="884"/>
                      <a:pt x="0" y="884"/>
                    </a:cubicBezTo>
                    <a:cubicBezTo>
                      <a:pt x="0" y="1035"/>
                      <a:pt x="0" y="1035"/>
                      <a:pt x="0" y="1035"/>
                    </a:cubicBezTo>
                    <a:cubicBezTo>
                      <a:pt x="92" y="1035"/>
                      <a:pt x="92" y="1035"/>
                      <a:pt x="92" y="1035"/>
                    </a:cubicBezTo>
                    <a:cubicBezTo>
                      <a:pt x="92" y="1451"/>
                      <a:pt x="92" y="1451"/>
                      <a:pt x="92" y="1451"/>
                    </a:cubicBezTo>
                    <a:cubicBezTo>
                      <a:pt x="253" y="1451"/>
                      <a:pt x="253" y="1451"/>
                      <a:pt x="253" y="1451"/>
                    </a:cubicBezTo>
                    <a:cubicBezTo>
                      <a:pt x="253" y="1035"/>
                      <a:pt x="253" y="1035"/>
                      <a:pt x="253" y="1035"/>
                    </a:cubicBezTo>
                    <a:cubicBezTo>
                      <a:pt x="832" y="1035"/>
                      <a:pt x="832" y="1035"/>
                      <a:pt x="832" y="1035"/>
                    </a:cubicBezTo>
                    <a:cubicBezTo>
                      <a:pt x="832" y="884"/>
                      <a:pt x="832" y="884"/>
                      <a:pt x="832" y="884"/>
                    </a:cubicBezTo>
                    <a:cubicBezTo>
                      <a:pt x="253" y="884"/>
                      <a:pt x="253" y="884"/>
                      <a:pt x="253" y="884"/>
                    </a:cubicBezTo>
                    <a:cubicBezTo>
                      <a:pt x="253" y="823"/>
                      <a:pt x="253" y="823"/>
                      <a:pt x="253" y="823"/>
                    </a:cubicBezTo>
                    <a:cubicBezTo>
                      <a:pt x="263" y="823"/>
                      <a:pt x="263" y="823"/>
                      <a:pt x="263" y="823"/>
                    </a:cubicBezTo>
                    <a:cubicBezTo>
                      <a:pt x="668" y="823"/>
                      <a:pt x="668" y="823"/>
                      <a:pt x="668" y="823"/>
                    </a:cubicBezTo>
                    <a:cubicBezTo>
                      <a:pt x="823" y="823"/>
                      <a:pt x="935" y="780"/>
                      <a:pt x="1004" y="695"/>
                    </a:cubicBezTo>
                    <a:cubicBezTo>
                      <a:pt x="1071" y="615"/>
                      <a:pt x="1111" y="544"/>
                      <a:pt x="1111" y="420"/>
                    </a:cubicBezTo>
                    <a:cubicBezTo>
                      <a:pt x="1111" y="348"/>
                      <a:pt x="1091" y="282"/>
                      <a:pt x="1070" y="223"/>
                    </a:cubicBezTo>
                    <a:close/>
                    <a:moveTo>
                      <a:pt x="858" y="604"/>
                    </a:moveTo>
                    <a:cubicBezTo>
                      <a:pt x="817" y="650"/>
                      <a:pt x="764" y="673"/>
                      <a:pt x="670" y="673"/>
                    </a:cubicBezTo>
                    <a:cubicBezTo>
                      <a:pt x="263" y="673"/>
                      <a:pt x="263" y="673"/>
                      <a:pt x="263" y="673"/>
                    </a:cubicBezTo>
                    <a:cubicBezTo>
                      <a:pt x="263" y="673"/>
                      <a:pt x="263" y="673"/>
                      <a:pt x="263" y="673"/>
                    </a:cubicBezTo>
                    <a:cubicBezTo>
                      <a:pt x="253" y="673"/>
                      <a:pt x="253" y="673"/>
                      <a:pt x="253" y="673"/>
                    </a:cubicBezTo>
                    <a:cubicBezTo>
                      <a:pt x="253" y="155"/>
                      <a:pt x="253" y="155"/>
                      <a:pt x="253" y="155"/>
                    </a:cubicBezTo>
                    <a:cubicBezTo>
                      <a:pt x="667" y="155"/>
                      <a:pt x="667" y="155"/>
                      <a:pt x="667" y="155"/>
                    </a:cubicBezTo>
                    <a:cubicBezTo>
                      <a:pt x="733" y="155"/>
                      <a:pt x="779" y="159"/>
                      <a:pt x="802" y="167"/>
                    </a:cubicBezTo>
                    <a:cubicBezTo>
                      <a:pt x="841" y="192"/>
                      <a:pt x="871" y="211"/>
                      <a:pt x="894" y="253"/>
                    </a:cubicBezTo>
                    <a:cubicBezTo>
                      <a:pt x="917" y="297"/>
                      <a:pt x="929" y="349"/>
                      <a:pt x="929" y="408"/>
                    </a:cubicBezTo>
                    <a:cubicBezTo>
                      <a:pt x="929" y="492"/>
                      <a:pt x="896" y="559"/>
                      <a:pt x="858" y="60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cxnSp>
        <p:nvCxnSpPr>
          <p:cNvPr id="26" name="Прямая соединительная линия 25"/>
          <p:cNvCxnSpPr>
            <a:stCxn id="58372" idx="1"/>
          </p:cNvCxnSpPr>
          <p:nvPr/>
        </p:nvCxnSpPr>
        <p:spPr>
          <a:xfrm flipH="1">
            <a:off x="3635375" y="2489200"/>
            <a:ext cx="1873250" cy="914400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prstDash val="sysDot"/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58373" idx="1"/>
          </p:cNvCxnSpPr>
          <p:nvPr/>
        </p:nvCxnSpPr>
        <p:spPr>
          <a:xfrm flipH="1">
            <a:off x="3635375" y="3784600"/>
            <a:ext cx="1873250" cy="0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prstDash val="sysDot"/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stCxn id="58374" idx="1"/>
          </p:cNvCxnSpPr>
          <p:nvPr/>
        </p:nvCxnSpPr>
        <p:spPr>
          <a:xfrm flipH="1" flipV="1">
            <a:off x="3635375" y="4149725"/>
            <a:ext cx="1873250" cy="1223963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prstDash val="sysDot"/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600" b="1" dirty="0">
                <a:solidFill>
                  <a:srgbClr val="A40001"/>
                </a:solidFill>
                <a:latin typeface="Calibri" charset="0"/>
              </a:rPr>
              <a:t> </a:t>
            </a:r>
            <a:r>
              <a:rPr lang="ru-RU" sz="3600" b="1" dirty="0" smtClean="0">
                <a:solidFill>
                  <a:srgbClr val="A40001"/>
                </a:solidFill>
                <a:latin typeface="Calibri" charset="0"/>
              </a:rPr>
              <a:t>7. МОТИВАЦИЯ </a:t>
            </a:r>
            <a:r>
              <a:rPr lang="ru-RU" sz="3600" b="1" dirty="0">
                <a:solidFill>
                  <a:srgbClr val="A40001"/>
                </a:solidFill>
                <a:latin typeface="Calibri" charset="0"/>
              </a:rPr>
              <a:t>– УЧЕТ НМО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640138" y="1952625"/>
            <a:ext cx="0" cy="684213"/>
          </a:xfrm>
          <a:prstGeom prst="lin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3779838" y="1952625"/>
            <a:ext cx="5186362" cy="684213"/>
          </a:xfrm>
          <a:prstGeom prst="rect">
            <a:avLst/>
          </a:prstGeom>
        </p:spPr>
        <p:txBody>
          <a:bodyPr anchor="ctr"/>
          <a:lstStyle/>
          <a:p>
            <a:r>
              <a:rPr lang="ru-RU" sz="2400" b="1">
                <a:solidFill>
                  <a:srgbClr val="FF0000"/>
                </a:solidFill>
              </a:rPr>
              <a:t>свидетельства</a:t>
            </a:r>
            <a:r>
              <a:rPr lang="ru-RU" sz="2400" b="1">
                <a:solidFill>
                  <a:srgbClr val="595959"/>
                </a:solidFill>
              </a:rPr>
              <a:t> накопления 50 часов </a:t>
            </a:r>
          </a:p>
          <a:p>
            <a:r>
              <a:rPr lang="ru-RU" sz="2400" b="1">
                <a:solidFill>
                  <a:srgbClr val="595959"/>
                </a:solidFill>
              </a:rPr>
              <a:t>ежегодно (250 ч. за 5 лет)</a:t>
            </a:r>
          </a:p>
        </p:txBody>
      </p:sp>
      <p:sp>
        <p:nvSpPr>
          <p:cNvPr id="6" name="Скругленный прямоугольник 5"/>
          <p:cNvSpPr>
            <a:spLocks noChangeArrowheads="1"/>
          </p:cNvSpPr>
          <p:nvPr/>
        </p:nvSpPr>
        <p:spPr bwMode="auto">
          <a:xfrm>
            <a:off x="323850" y="1884363"/>
            <a:ext cx="3095625" cy="73183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0000" anchor="ctr"/>
          <a:lstStyle/>
          <a:p>
            <a:r>
              <a:rPr lang="ru-RU" sz="2000" b="1">
                <a:solidFill>
                  <a:schemeClr val="bg1"/>
                </a:solidFill>
              </a:rPr>
              <a:t>ДОПУСК </a:t>
            </a:r>
          </a:p>
          <a:p>
            <a:r>
              <a:rPr lang="ru-RU" sz="2000" b="1">
                <a:solidFill>
                  <a:schemeClr val="bg1"/>
                </a:solidFill>
              </a:rPr>
              <a:t>К РЕ-АККРЕДИТАЦИИ 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3636963" y="2847603"/>
            <a:ext cx="0" cy="684212"/>
          </a:xfrm>
          <a:prstGeom prst="lin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3778250" y="2847603"/>
            <a:ext cx="5186363" cy="684212"/>
          </a:xfrm>
          <a:prstGeom prst="rect">
            <a:avLst/>
          </a:prstGeom>
        </p:spPr>
        <p:txBody>
          <a:bodyPr anchor="ctr"/>
          <a:lstStyle/>
          <a:p>
            <a:r>
              <a:rPr lang="ru-RU" sz="2400" b="1">
                <a:solidFill>
                  <a:srgbClr val="FF0000"/>
                </a:solidFill>
              </a:rPr>
              <a:t>учет</a:t>
            </a:r>
            <a:r>
              <a:rPr lang="ru-RU" sz="2400" b="1">
                <a:solidFill>
                  <a:srgbClr val="595959"/>
                </a:solidFill>
              </a:rPr>
              <a:t> НМО </a:t>
            </a:r>
            <a:r>
              <a:rPr lang="ru-RU" sz="2000" b="1">
                <a:solidFill>
                  <a:srgbClr val="595959"/>
                </a:solidFill>
              </a:rPr>
              <a:t>(непрерывного повышения квалификации</a:t>
            </a:r>
            <a:r>
              <a:rPr lang="ru-RU" sz="2400" b="1">
                <a:solidFill>
                  <a:srgbClr val="595959"/>
                </a:solidFill>
              </a:rPr>
              <a:t>)</a:t>
            </a:r>
          </a:p>
        </p:txBody>
      </p:sp>
      <p:sp>
        <p:nvSpPr>
          <p:cNvPr id="12" name="Скругленный прямоугольник 11"/>
          <p:cNvSpPr>
            <a:spLocks noChangeArrowheads="1"/>
          </p:cNvSpPr>
          <p:nvPr/>
        </p:nvSpPr>
        <p:spPr bwMode="auto">
          <a:xfrm>
            <a:off x="320675" y="2780928"/>
            <a:ext cx="3097213" cy="73183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0000" anchor="ctr"/>
          <a:lstStyle/>
          <a:p>
            <a:r>
              <a:rPr lang="ru-RU" sz="2000" b="1">
                <a:solidFill>
                  <a:srgbClr val="FFFFFF"/>
                </a:solidFill>
              </a:rPr>
              <a:t>ЭФФЕКТИВНЫЙ КОНТРАКТ</a:t>
            </a:r>
            <a:endParaRPr lang="ru-RU" sz="2000" b="1">
              <a:solidFill>
                <a:schemeClr val="bg1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3651250" y="3725490"/>
            <a:ext cx="0" cy="684213"/>
          </a:xfrm>
          <a:prstGeom prst="lin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3790950" y="3725490"/>
            <a:ext cx="5187950" cy="684213"/>
          </a:xfrm>
          <a:prstGeom prst="rect">
            <a:avLst/>
          </a:prstGeom>
        </p:spPr>
        <p:txBody>
          <a:bodyPr anchor="ctr"/>
          <a:lstStyle/>
          <a:p>
            <a:r>
              <a:rPr lang="ru-RU" sz="2400" b="1">
                <a:solidFill>
                  <a:srgbClr val="FF0000"/>
                </a:solidFill>
              </a:rPr>
              <a:t>улучшение</a:t>
            </a:r>
            <a:r>
              <a:rPr lang="ru-RU" sz="2400" b="1">
                <a:solidFill>
                  <a:srgbClr val="595959"/>
                </a:solidFill>
              </a:rPr>
              <a:t> показателей качества</a:t>
            </a:r>
          </a:p>
        </p:txBody>
      </p:sp>
      <p:sp>
        <p:nvSpPr>
          <p:cNvPr id="15" name="Скругленный прямоугольник 14"/>
          <p:cNvSpPr>
            <a:spLocks noChangeArrowheads="1"/>
          </p:cNvSpPr>
          <p:nvPr/>
        </p:nvSpPr>
        <p:spPr bwMode="auto">
          <a:xfrm>
            <a:off x="334963" y="3658815"/>
            <a:ext cx="3097212" cy="73183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0000" anchor="ctr"/>
          <a:lstStyle/>
          <a:p>
            <a:r>
              <a:rPr lang="ru-RU" sz="1600" b="1" dirty="0">
                <a:solidFill>
                  <a:schemeClr val="bg1"/>
                </a:solidFill>
              </a:rPr>
              <a:t>КОНТРОЛЬ КАЧЕСТВА МЕДИЦИНСКОЙ ПОМОЩИ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3654425" y="4622428"/>
            <a:ext cx="0" cy="684212"/>
          </a:xfrm>
          <a:prstGeom prst="lin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3794125" y="4622428"/>
            <a:ext cx="5186363" cy="684212"/>
          </a:xfrm>
          <a:prstGeom prst="rect">
            <a:avLst/>
          </a:prstGeom>
        </p:spPr>
        <p:txBody>
          <a:bodyPr anchor="ctr"/>
          <a:lstStyle/>
          <a:p>
            <a:r>
              <a:rPr lang="ru-RU" sz="2400" b="1">
                <a:solidFill>
                  <a:srgbClr val="595959"/>
                </a:solidFill>
              </a:rPr>
              <a:t>наличие</a:t>
            </a:r>
            <a:r>
              <a:rPr lang="ru-RU" sz="2400" b="1">
                <a:solidFill>
                  <a:srgbClr val="FF0000"/>
                </a:solidFill>
              </a:rPr>
              <a:t> свидетельства </a:t>
            </a:r>
            <a:r>
              <a:rPr lang="ru-RU" sz="2400" b="1">
                <a:solidFill>
                  <a:srgbClr val="7F7F7F"/>
                </a:solidFill>
              </a:rPr>
              <a:t>об </a:t>
            </a:r>
            <a:r>
              <a:rPr lang="ru-RU" sz="2400" b="1">
                <a:solidFill>
                  <a:srgbClr val="595959"/>
                </a:solidFill>
              </a:rPr>
              <a:t>аккредитации у врачей</a:t>
            </a:r>
          </a:p>
        </p:txBody>
      </p:sp>
      <p:sp>
        <p:nvSpPr>
          <p:cNvPr id="18" name="Скругленный прямоугольник 17"/>
          <p:cNvSpPr>
            <a:spLocks noChangeArrowheads="1"/>
          </p:cNvSpPr>
          <p:nvPr/>
        </p:nvSpPr>
        <p:spPr bwMode="auto">
          <a:xfrm>
            <a:off x="338138" y="4554165"/>
            <a:ext cx="3095625" cy="73183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0000" anchor="ctr"/>
          <a:lstStyle/>
          <a:p>
            <a:r>
              <a:rPr lang="ru-RU" sz="2000" b="1">
                <a:solidFill>
                  <a:schemeClr val="bg1"/>
                </a:solidFill>
              </a:rPr>
              <a:t>ЛИЦЕНЗИРОВАНИЕ </a:t>
            </a:r>
            <a:br>
              <a:rPr lang="ru-RU" sz="2000" b="1">
                <a:solidFill>
                  <a:schemeClr val="bg1"/>
                </a:solidFill>
              </a:rPr>
            </a:br>
            <a:r>
              <a:rPr lang="ru-RU" sz="2000" b="1">
                <a:solidFill>
                  <a:schemeClr val="bg1"/>
                </a:solidFill>
              </a:rPr>
              <a:t>МЕД. ОРГАНИЗАЦИЙ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7950" y="0"/>
            <a:ext cx="9036050" cy="1417638"/>
          </a:xfrm>
        </p:spPr>
        <p:txBody>
          <a:bodyPr>
            <a:noAutofit/>
          </a:bodyPr>
          <a:lstStyle/>
          <a:p>
            <a:pPr eaLnBrk="1" hangingPunct="1"/>
            <a:r>
              <a:rPr lang="ru-RU" sz="3200" b="1" dirty="0" smtClean="0">
                <a:solidFill>
                  <a:srgbClr val="A40001"/>
                </a:solidFill>
                <a:latin typeface="Calibri" charset="0"/>
              </a:rPr>
              <a:t>ПЕРЕХОДНЫЙ ПЕРИОД </a:t>
            </a:r>
            <a:r>
              <a:rPr lang="ru-RU" sz="3200" b="1" dirty="0">
                <a:solidFill>
                  <a:srgbClr val="A40001"/>
                </a:solidFill>
                <a:latin typeface="Calibri" charset="0"/>
              </a:rPr>
              <a:t>2016-2021 гг.: </a:t>
            </a:r>
            <a:r>
              <a:rPr lang="ru-RU" sz="3200" b="1" dirty="0" smtClean="0">
                <a:solidFill>
                  <a:srgbClr val="A40001"/>
                </a:solidFill>
                <a:latin typeface="Calibri" charset="0"/>
              </a:rPr>
              <a:t/>
            </a:r>
            <a:br>
              <a:rPr lang="ru-RU" sz="3200" b="1" dirty="0" smtClean="0">
                <a:solidFill>
                  <a:srgbClr val="A40001"/>
                </a:solidFill>
                <a:latin typeface="Calibri" charset="0"/>
              </a:rPr>
            </a:br>
            <a:r>
              <a:rPr lang="ru-RU" sz="3200" b="1" dirty="0" smtClean="0">
                <a:solidFill>
                  <a:srgbClr val="A40001"/>
                </a:solidFill>
                <a:latin typeface="Calibri" charset="0"/>
              </a:rPr>
              <a:t>Ре</a:t>
            </a:r>
            <a:r>
              <a:rPr lang="ru-RU" sz="3200" b="1" dirty="0">
                <a:solidFill>
                  <a:srgbClr val="A40001"/>
                </a:solidFill>
                <a:latin typeface="Calibri" charset="0"/>
              </a:rPr>
              <a:t>-аккредитация</a:t>
            </a:r>
            <a:r>
              <a:rPr lang="ru-RU" sz="1800" b="1" dirty="0">
                <a:solidFill>
                  <a:srgbClr val="A40001"/>
                </a:solidFill>
                <a:latin typeface="Calibri" charset="0"/>
              </a:rPr>
              <a:t>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383509"/>
              </p:ext>
            </p:extLst>
          </p:nvPr>
        </p:nvGraphicFramePr>
        <p:xfrm>
          <a:off x="179388" y="1393823"/>
          <a:ext cx="8843962" cy="4843489"/>
        </p:xfrm>
        <a:graphic>
          <a:graphicData uri="http://schemas.openxmlformats.org/drawingml/2006/table">
            <a:tbl>
              <a:tblPr/>
              <a:tblGrid>
                <a:gridCol w="1695450"/>
                <a:gridCol w="793750"/>
                <a:gridCol w="793750"/>
                <a:gridCol w="795337"/>
                <a:gridCol w="793750"/>
                <a:gridCol w="795338"/>
                <a:gridCol w="793750"/>
                <a:gridCol w="793750"/>
                <a:gridCol w="795337"/>
                <a:gridCol w="793750"/>
              </a:tblGrid>
              <a:tr h="167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Врачи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(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~120 тыс.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ежегодно)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у которых сертификат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оканчивается</a:t>
                      </a:r>
                    </a:p>
                  </a:txBody>
                  <a:tcPr marL="91434" marR="91434"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4000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2016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кредиты</a:t>
                      </a:r>
                    </a:p>
                  </a:txBody>
                  <a:tcPr marL="91434" marR="91434"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4000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2017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кредиты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  <a:ea typeface="Arial" charset="0"/>
                        <a:cs typeface="Arial" charset="0"/>
                      </a:endParaRPr>
                    </a:p>
                  </a:txBody>
                  <a:tcPr marL="91434" marR="91434"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4000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2018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кредиты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  <a:ea typeface="Arial" charset="0"/>
                        <a:cs typeface="Arial" charset="0"/>
                      </a:endParaRPr>
                    </a:p>
                  </a:txBody>
                  <a:tcPr marL="91434" marR="91434"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4000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2019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кредиты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  <a:ea typeface="Arial" charset="0"/>
                        <a:cs typeface="Arial" charset="0"/>
                      </a:endParaRPr>
                    </a:p>
                  </a:txBody>
                  <a:tcPr marL="91434" marR="91434"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4000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2020</a:t>
                      </a: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кредиты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  <a:ea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  <a:ea typeface="Arial" charset="0"/>
                        <a:cs typeface="Arial" charset="0"/>
                      </a:endParaRPr>
                    </a:p>
                  </a:txBody>
                  <a:tcPr marL="91434" marR="91434"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4000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2021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кредиты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  <a:ea typeface="Arial" charset="0"/>
                        <a:cs typeface="Arial" charset="0"/>
                      </a:endParaRPr>
                    </a:p>
                  </a:txBody>
                  <a:tcPr marL="91434" marR="91434"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4000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2022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кредиты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  <a:ea typeface="Arial" charset="0"/>
                        <a:cs typeface="Arial" charset="0"/>
                      </a:endParaRPr>
                    </a:p>
                  </a:txBody>
                  <a:tcPr marL="91434" marR="91434"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4000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2023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кредиты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  <a:ea typeface="Arial" charset="0"/>
                        <a:cs typeface="Arial" charset="0"/>
                      </a:endParaRPr>
                    </a:p>
                  </a:txBody>
                  <a:tcPr marL="91434" marR="91434"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4000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2024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кредиты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  <a:ea typeface="Arial" charset="0"/>
                        <a:cs typeface="Arial" charset="0"/>
                      </a:endParaRPr>
                    </a:p>
                  </a:txBody>
                  <a:tcPr marL="91434" marR="91434"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40001"/>
                    </a:solidFill>
                  </a:tcPr>
                </a:tc>
              </a:tr>
              <a:tr h="633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в 2016 г.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108+36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BA5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Arial" charset="0"/>
                        <a:cs typeface="Arial" charset="0"/>
                      </a:endParaRP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Arial" charset="0"/>
                        <a:cs typeface="Arial" charset="0"/>
                      </a:endParaRP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Arial" charset="0"/>
                        <a:cs typeface="Arial" charset="0"/>
                      </a:endParaRP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33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в 2017 г.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Arial" charset="0"/>
                        <a:cs typeface="Arial" charset="0"/>
                      </a:endParaRP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108+36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BA5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Arial" charset="0"/>
                        <a:cs typeface="Arial" charset="0"/>
                      </a:endParaRP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Arial" charset="0"/>
                        <a:cs typeface="Arial" charset="0"/>
                      </a:endParaRP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EF4"/>
                    </a:solidFill>
                  </a:tcPr>
                </a:tc>
              </a:tr>
              <a:tr h="633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в 2018 г.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Arial" charset="0"/>
                        <a:cs typeface="Arial" charset="0"/>
                      </a:endParaRP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Arial" charset="0"/>
                        <a:cs typeface="Arial" charset="0"/>
                      </a:endParaRP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108+36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BA5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010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Arial" charset="0"/>
                        <a:cs typeface="Arial" charset="0"/>
                      </a:endParaRP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33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в 2019 г.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Arial" charset="0"/>
                        <a:cs typeface="Arial" charset="0"/>
                      </a:endParaRP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Arial" charset="0"/>
                        <a:cs typeface="Arial" charset="0"/>
                      </a:endParaRP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Arial" charset="0"/>
                        <a:cs typeface="Arial" charset="0"/>
                      </a:endParaRP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108+36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BA5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0101"/>
                    </a:solidFill>
                  </a:tcPr>
                </a:tc>
              </a:tr>
              <a:tr h="633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В 2020 г.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Arial" charset="0"/>
                        <a:cs typeface="Arial" charset="0"/>
                      </a:endParaRP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Arial" charset="0"/>
                        <a:cs typeface="Arial" charset="0"/>
                      </a:endParaRP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Arial" charset="0"/>
                        <a:cs typeface="Arial" charset="0"/>
                      </a:endParaRP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Arial" charset="0"/>
                        <a:cs typeface="Arial" charset="0"/>
                      </a:endParaRP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108+36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BA5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Arial" charset="0"/>
                          <a:cs typeface="Arial" charset="0"/>
                        </a:rPr>
                        <a:t>50</a:t>
                      </a:r>
                    </a:p>
                  </a:txBody>
                  <a:tcPr marL="91434" marR="91434"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68313" y="6305550"/>
            <a:ext cx="574675" cy="476250"/>
          </a:xfrm>
          <a:prstGeom prst="rect">
            <a:avLst/>
          </a:prstGeom>
          <a:solidFill>
            <a:srgbClr val="CBBA55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0019" name="TextBox 8"/>
          <p:cNvSpPr txBox="1">
            <a:spLocks noChangeArrowheads="1"/>
          </p:cNvSpPr>
          <p:nvPr/>
        </p:nvSpPr>
        <p:spPr bwMode="auto">
          <a:xfrm>
            <a:off x="4572000" y="6359525"/>
            <a:ext cx="17335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r>
              <a:rPr lang="ru-RU" sz="1800">
                <a:solidFill>
                  <a:srgbClr val="000000"/>
                </a:solidFill>
              </a:rPr>
              <a:t>- аккредитация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68700" y="6283325"/>
            <a:ext cx="576263" cy="476250"/>
          </a:xfrm>
          <a:prstGeom prst="rect">
            <a:avLst/>
          </a:prstGeom>
          <a:solidFill>
            <a:srgbClr val="FF0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40021" name="TextBox 11"/>
          <p:cNvSpPr txBox="1">
            <a:spLocks noChangeArrowheads="1"/>
          </p:cNvSpPr>
          <p:nvPr/>
        </p:nvSpPr>
        <p:spPr bwMode="auto">
          <a:xfrm>
            <a:off x="1273175" y="6362700"/>
            <a:ext cx="17002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r>
              <a:rPr lang="ru-RU" sz="1800">
                <a:solidFill>
                  <a:srgbClr val="000000"/>
                </a:solidFill>
              </a:rPr>
              <a:t>- сертификация</a:t>
            </a:r>
          </a:p>
        </p:txBody>
      </p:sp>
    </p:spTree>
    <p:extLst>
      <p:ext uri="{BB962C8B-B14F-4D97-AF65-F5344CB8AC3E}">
        <p14:creationId xmlns:p14="http://schemas.microsoft.com/office/powerpoint/2010/main" val="45328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Процедура первичной аккредитации</a:t>
            </a:r>
            <a:endParaRPr lang="ru-RU" sz="36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672475952"/>
              </p:ext>
            </p:extLst>
          </p:nvPr>
        </p:nvGraphicFramePr>
        <p:xfrm>
          <a:off x="683568" y="1397000"/>
          <a:ext cx="8136904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6460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С 2016 г – специальности Фармация и Стоматология</a:t>
            </a:r>
          </a:p>
          <a:p>
            <a:endParaRPr lang="ru-RU" sz="2800" dirty="0" smtClean="0"/>
          </a:p>
          <a:p>
            <a:r>
              <a:rPr lang="ru-RU" sz="2800" dirty="0" smtClean="0"/>
              <a:t>С 2017 г – специальности Лечебное дело, Педиатрия, Медико-профилактическое дело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60046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ФЗ 389 от 29.12.2015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052736"/>
            <a:ext cx="8064896" cy="4824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u="sng" dirty="0">
                <a:hlinkClick r:id="rId2"/>
              </a:rPr>
              <a:t>О внесении изменений в отдельные законодательные акты Российской </a:t>
            </a:r>
            <a:r>
              <a:rPr lang="ru-RU" sz="2800" u="sng" dirty="0" smtClean="0">
                <a:hlinkClick r:id="rId2"/>
              </a:rPr>
              <a:t>Федерации</a:t>
            </a:r>
            <a:endParaRPr lang="ru-RU" sz="2800" u="sng" dirty="0">
              <a:hlinkClick r:id="rId2"/>
            </a:endParaRPr>
          </a:p>
          <a:p>
            <a:endParaRPr lang="ru-RU" sz="3600" dirty="0" smtClean="0"/>
          </a:p>
          <a:p>
            <a:endParaRPr lang="ru-RU" sz="3600" dirty="0" smtClean="0"/>
          </a:p>
          <a:p>
            <a:r>
              <a:rPr lang="ru-RU" sz="3600" dirty="0" smtClean="0"/>
              <a:t>Поэтапный переход на аккредитацию специалистов с 2016 по 2026</a:t>
            </a:r>
          </a:p>
          <a:p>
            <a:r>
              <a:rPr lang="ru-RU" sz="3600" dirty="0" smtClean="0"/>
              <a:t>Преподаватели имеют право оказывать медицинскую помощь</a:t>
            </a:r>
          </a:p>
        </p:txBody>
      </p:sp>
    </p:spTree>
    <p:extLst>
      <p:ext uri="{BB962C8B-B14F-4D97-AF65-F5344CB8AC3E}">
        <p14:creationId xmlns:p14="http://schemas.microsoft.com/office/powerpoint/2010/main" val="267273699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В </a:t>
            </a:r>
            <a:r>
              <a:rPr lang="ru-RU" sz="4000" dirty="0" err="1" smtClean="0"/>
              <a:t>аккредитационных</a:t>
            </a:r>
            <a:r>
              <a:rPr lang="ru-RU" sz="4000" dirty="0" smtClean="0"/>
              <a:t> центрах</a:t>
            </a:r>
          </a:p>
          <a:p>
            <a:r>
              <a:rPr lang="ru-RU" sz="4000" dirty="0" smtClean="0"/>
              <a:t>С </a:t>
            </a:r>
            <a:r>
              <a:rPr lang="ru-RU" sz="4000" dirty="0" err="1" smtClean="0"/>
              <a:t>видеодокументированием</a:t>
            </a:r>
            <a:endParaRPr lang="ru-RU" sz="4000" dirty="0" smtClean="0"/>
          </a:p>
          <a:p>
            <a:r>
              <a:rPr lang="ru-RU" sz="4000" dirty="0" smtClean="0"/>
              <a:t>Деперсонализация бланков ответов</a:t>
            </a:r>
          </a:p>
          <a:p>
            <a:r>
              <a:rPr lang="ru-RU" sz="4000" dirty="0" smtClean="0"/>
              <a:t>Машинный контроль ответов</a:t>
            </a:r>
          </a:p>
        </p:txBody>
      </p:sp>
      <p:sp>
        <p:nvSpPr>
          <p:cNvPr id="3" name="Название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1й этап – тестовый контроль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671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Содержимое 3" descr="IMG_617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3" b="6033"/>
          <a:stretch>
            <a:fillRect/>
          </a:stretch>
        </p:blipFill>
        <p:spPr>
          <a:xfrm rot="4924805">
            <a:off x="1150938" y="1414463"/>
            <a:ext cx="6529387" cy="4306887"/>
          </a:xfrm>
        </p:spPr>
      </p:pic>
    </p:spTree>
    <p:extLst>
      <p:ext uri="{BB962C8B-B14F-4D97-AF65-F5344CB8AC3E}">
        <p14:creationId xmlns:p14="http://schemas.microsoft.com/office/powerpoint/2010/main" val="345358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404664"/>
            <a:ext cx="8568952" cy="72920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dirty="0" smtClean="0">
                <a:solidFill>
                  <a:srgbClr val="A40001"/>
                </a:solidFill>
                <a:latin typeface="Calibri" charset="0"/>
              </a:rPr>
              <a:t>КТО РАЗРАБАТЫВАЕТ ПРОФСТАНДАРТЫ?</a:t>
            </a:r>
            <a:endParaRPr lang="ru-RU" sz="4000" b="1" dirty="0">
              <a:solidFill>
                <a:srgbClr val="A40001"/>
              </a:solidFill>
              <a:latin typeface="Calibri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4000" b="1" dirty="0">
                <a:solidFill>
                  <a:srgbClr val="A40001"/>
                </a:solidFill>
                <a:latin typeface="Calibri" charset="0"/>
              </a:rPr>
              <a:t>Профессиональные</a:t>
            </a:r>
            <a:r>
              <a:rPr lang="ru-RU" sz="4000" dirty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ru-RU" sz="4000" dirty="0">
                <a:solidFill>
                  <a:srgbClr val="595959"/>
                </a:solidFill>
                <a:latin typeface="Calibri" charset="0"/>
              </a:rPr>
              <a:t>НКО</a:t>
            </a:r>
            <a:r>
              <a:rPr lang="ru-RU" sz="4000" dirty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ru-RU" sz="4000" dirty="0">
                <a:solidFill>
                  <a:srgbClr val="404040"/>
                </a:solidFill>
                <a:latin typeface="Calibri" charset="0"/>
              </a:rPr>
              <a:t>и объединениями </a:t>
            </a:r>
            <a:r>
              <a:rPr lang="ru-RU" sz="4000" b="1" dirty="0">
                <a:solidFill>
                  <a:srgbClr val="A40001"/>
                </a:solidFill>
                <a:latin typeface="Calibri" charset="0"/>
              </a:rPr>
              <a:t>работодателей</a:t>
            </a:r>
            <a:r>
              <a:rPr lang="ru-RU" sz="4000" dirty="0">
                <a:solidFill>
                  <a:srgbClr val="404040"/>
                </a:solidFill>
                <a:latin typeface="Calibri" charset="0"/>
              </a:rPr>
              <a:t>.</a:t>
            </a:r>
          </a:p>
          <a:p>
            <a:pPr eaLnBrk="1" hangingPunct="1"/>
            <a:r>
              <a:rPr lang="ru-RU" sz="4000" dirty="0">
                <a:solidFill>
                  <a:srgbClr val="404040"/>
                </a:solidFill>
                <a:latin typeface="Calibri" charset="0"/>
              </a:rPr>
              <a:t>Координатор - </a:t>
            </a:r>
            <a:r>
              <a:rPr lang="ru-RU" sz="4000" dirty="0">
                <a:solidFill>
                  <a:srgbClr val="A40001"/>
                </a:solidFill>
                <a:latin typeface="Calibri" charset="0"/>
              </a:rPr>
              <a:t>Минтруда</a:t>
            </a:r>
            <a:r>
              <a:rPr lang="ru-RU" sz="4000" dirty="0">
                <a:solidFill>
                  <a:srgbClr val="404040"/>
                </a:solidFill>
                <a:latin typeface="Calibri" charset="0"/>
              </a:rPr>
              <a:t> России</a:t>
            </a:r>
          </a:p>
          <a:p>
            <a:pPr marL="400050" lvl="1" indent="0" eaLnBrk="1" hangingPunct="1">
              <a:buFont typeface="Arial" charset="0"/>
              <a:buNone/>
            </a:pPr>
            <a:r>
              <a:rPr lang="ru-RU" sz="1600" dirty="0">
                <a:solidFill>
                  <a:srgbClr val="404040"/>
                </a:solidFill>
                <a:latin typeface="Calibri" charset="0"/>
              </a:rPr>
              <a:t>(Правила разработки, утверждения и применения профессиональных стандартов, утвержденные Постановлением Правительства РФ от 22 января 2013 г. № 23). </a:t>
            </a:r>
          </a:p>
        </p:txBody>
      </p:sp>
    </p:spTree>
    <p:extLst>
      <p:ext uri="{BB962C8B-B14F-4D97-AF65-F5344CB8AC3E}">
        <p14:creationId xmlns:p14="http://schemas.microsoft.com/office/powerpoint/2010/main" val="398999364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Объект 3"/>
          <p:cNvPicPr>
            <a:picLocks/>
          </p:cNvPicPr>
          <p:nvPr/>
        </p:nvPicPr>
        <p:blipFill rotWithShape="1"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94" r="4294" b="9410"/>
          <a:stretch/>
        </p:blipFill>
        <p:spPr bwMode="auto">
          <a:xfrm>
            <a:off x="395536" y="1268760"/>
            <a:ext cx="8496944" cy="5256584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915144" y="273355"/>
            <a:ext cx="8228855" cy="1067413"/>
          </a:xfrm>
        </p:spPr>
        <p:txBody>
          <a:bodyPr>
            <a:noAutofit/>
          </a:bodyPr>
          <a:lstStyle/>
          <a:p>
            <a:r>
              <a:rPr lang="ru-RU" sz="3200" dirty="0" smtClean="0"/>
              <a:t>2й этап – объективный структурированный клинический </a:t>
            </a:r>
            <a:r>
              <a:rPr lang="ru-RU" sz="3200" dirty="0"/>
              <a:t>экзамен (</a:t>
            </a:r>
            <a:r>
              <a:rPr lang="ru-RU" sz="3200" dirty="0" smtClean="0"/>
              <a:t>ОСКЭ)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865327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Объект 3"/>
          <p:cNvPicPr>
            <a:picLocks/>
          </p:cNvPicPr>
          <p:nvPr/>
        </p:nvPicPr>
        <p:blipFill rotWithShape="1"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94" r="4294" b="9410"/>
          <a:stretch/>
        </p:blipFill>
        <p:spPr bwMode="auto">
          <a:xfrm>
            <a:off x="395536" y="1268760"/>
            <a:ext cx="8496944" cy="52565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806" y="1658700"/>
            <a:ext cx="3110351" cy="20601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71" y="1438049"/>
            <a:ext cx="4531662" cy="30014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861048"/>
            <a:ext cx="3145992" cy="20837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2" name="Рисунок 7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333075"/>
            <a:ext cx="3021948" cy="20015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3" name="Рисунок 7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9" y="4809302"/>
            <a:ext cx="2569435" cy="17018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915144" y="273355"/>
            <a:ext cx="8228855" cy="1067413"/>
          </a:xfrm>
        </p:spPr>
        <p:txBody>
          <a:bodyPr>
            <a:noAutofit/>
          </a:bodyPr>
          <a:lstStyle/>
          <a:p>
            <a:r>
              <a:rPr lang="ru-RU" sz="3200" dirty="0" smtClean="0"/>
              <a:t>2й этап – объективный структурированный клинический </a:t>
            </a:r>
            <a:r>
              <a:rPr lang="ru-RU" sz="3200" dirty="0"/>
              <a:t>экзамен (</a:t>
            </a:r>
            <a:r>
              <a:rPr lang="ru-RU" sz="3200" dirty="0" smtClean="0"/>
              <a:t>ОСКЭ)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644052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звание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/>
              <a:t>ПМГМУ им И.М. Сеченова</a:t>
            </a:r>
            <a:endParaRPr lang="ru-RU" sz="3200" b="1" dirty="0"/>
          </a:p>
        </p:txBody>
      </p:sp>
      <p:pic>
        <p:nvPicPr>
          <p:cNvPr id="5" name="Содержимое 4" descr="Снимок экрана 2015-10-01 в 14.48.37.pn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3922" r="-139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8817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Процедура специализированной аккредитации</a:t>
            </a:r>
            <a:endParaRPr lang="ru-RU" sz="36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550286341"/>
              </p:ext>
            </p:extLst>
          </p:nvPr>
        </p:nvGraphicFramePr>
        <p:xfrm>
          <a:off x="683568" y="1613024"/>
          <a:ext cx="7776864" cy="4480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1557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Процедура повторной аккредитации (</a:t>
            </a:r>
            <a:r>
              <a:rPr lang="ru-RU" dirty="0" err="1" smtClean="0"/>
              <a:t>реаккредитации</a:t>
            </a:r>
            <a:r>
              <a:rPr lang="ru-RU" dirty="0" smtClean="0"/>
              <a:t>)</a:t>
            </a:r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357478448"/>
              </p:ext>
            </p:extLst>
          </p:nvPr>
        </p:nvGraphicFramePr>
        <p:xfrm>
          <a:off x="683568" y="1457192"/>
          <a:ext cx="8168568" cy="5068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3529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755576" y="4869160"/>
            <a:ext cx="7776864" cy="792088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  <p:txBody>
          <a:bodyPr>
            <a:normAutofit fontScale="925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charset="2"/>
              <a:buChar char="v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436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charset="2"/>
              <a:buChar char="v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6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charset="2"/>
              <a:buChar char="v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charset="2"/>
              <a:buChar char="v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charset="2"/>
              <a:buChar char="v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spcBef>
                <a:spcPct val="0"/>
              </a:spcBef>
              <a:buSzPct val="70000"/>
              <a:buNone/>
            </a:pPr>
            <a:r>
              <a:rPr lang="en-US" sz="4000" b="1" dirty="0" err="1" smtClean="0">
                <a:solidFill>
                  <a:schemeClr val="accent1"/>
                </a:solidFill>
                <a:latin typeface="Calibri" charset="0"/>
              </a:rPr>
              <a:t>zz@asmok.ru</a:t>
            </a:r>
            <a:endParaRPr lang="en-US" sz="4000" b="1" dirty="0" smtClean="0">
              <a:solidFill>
                <a:schemeClr val="accent1"/>
              </a:solidFill>
              <a:latin typeface="Calibri" charset="0"/>
            </a:endParaRPr>
          </a:p>
          <a:p>
            <a:pPr marL="0" indent="0" algn="ctr">
              <a:lnSpc>
                <a:spcPct val="80000"/>
              </a:lnSpc>
              <a:spcBef>
                <a:spcPct val="0"/>
              </a:spcBef>
              <a:buSzPct val="70000"/>
              <a:buNone/>
            </a:pPr>
            <a:r>
              <a:rPr lang="en-US" sz="4000" b="1" dirty="0" err="1" smtClean="0">
                <a:solidFill>
                  <a:schemeClr val="accent1"/>
                </a:solidFill>
                <a:latin typeface="Calibri" charset="0"/>
              </a:rPr>
              <a:t>www.sovetnmo.ru</a:t>
            </a:r>
            <a:endParaRPr lang="ru-RU" sz="4000" b="1" dirty="0">
              <a:solidFill>
                <a:schemeClr val="accent1"/>
              </a:solidFill>
              <a:latin typeface="Calibri" charset="0"/>
            </a:endParaRPr>
          </a:p>
        </p:txBody>
      </p:sp>
      <p:cxnSp>
        <p:nvCxnSpPr>
          <p:cNvPr id="7" name="Прямая соединительная линия 6"/>
          <p:cNvCxnSpPr>
            <a:cxnSpLocks noChangeShapeType="1"/>
          </p:cNvCxnSpPr>
          <p:nvPr/>
        </p:nvCxnSpPr>
        <p:spPr bwMode="auto">
          <a:xfrm>
            <a:off x="755576" y="4581128"/>
            <a:ext cx="7776864" cy="0"/>
          </a:xfrm>
          <a:prstGeom prst="line">
            <a:avLst/>
          </a:prstGeom>
          <a:noFill/>
          <a:ln w="28575">
            <a:solidFill>
              <a:srgbClr val="CBBA55"/>
            </a:solidFill>
            <a:prstDash val="sysDot"/>
            <a:round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9" name="Picture 19" descr="ASMOK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356992"/>
            <a:ext cx="3168352" cy="922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3"/>
          <p:cNvSpPr>
            <a:spLocks noGrp="1"/>
          </p:cNvSpPr>
          <p:nvPr>
            <p:ph type="title"/>
          </p:nvPr>
        </p:nvSpPr>
        <p:spPr>
          <a:xfrm>
            <a:off x="755576" y="755576"/>
            <a:ext cx="8064896" cy="729208"/>
          </a:xfrm>
        </p:spPr>
        <p:txBody>
          <a:bodyPr>
            <a:noAutofit/>
          </a:bodyPr>
          <a:lstStyle/>
          <a:p>
            <a:pPr eaLnBrk="1" hangingPunct="1"/>
            <a:r>
              <a:rPr lang="ru-RU" sz="3600" b="1" dirty="0" smtClean="0">
                <a:solidFill>
                  <a:srgbClr val="A40001"/>
                </a:solidFill>
                <a:latin typeface="Calibri" charset="0"/>
              </a:rPr>
              <a:t>АККРЕДИТАЦИЯ </a:t>
            </a:r>
            <a:r>
              <a:rPr lang="ru-RU" sz="3600" b="1" dirty="0">
                <a:solidFill>
                  <a:srgbClr val="A40001"/>
                </a:solidFill>
                <a:latin typeface="Calibri" charset="0"/>
              </a:rPr>
              <a:t>– ЭКЗАМЕН </a:t>
            </a:r>
            <a:r>
              <a:rPr lang="ru-RU" sz="3600" b="1" dirty="0" smtClean="0">
                <a:solidFill>
                  <a:srgbClr val="A40001"/>
                </a:solidFill>
                <a:latin typeface="Calibri" charset="0"/>
              </a:rPr>
              <a:t>ДЛЯ ДОПУСКА </a:t>
            </a:r>
            <a:r>
              <a:rPr lang="ru-RU" sz="3600" b="1" dirty="0">
                <a:solidFill>
                  <a:srgbClr val="A40001"/>
                </a:solidFill>
                <a:latin typeface="Calibri" charset="0"/>
              </a:rPr>
              <a:t>К РАБОТЕ</a:t>
            </a:r>
          </a:p>
        </p:txBody>
      </p:sp>
      <p:sp>
        <p:nvSpPr>
          <p:cNvPr id="38915" name="TextBox 35"/>
          <p:cNvSpPr txBox="1">
            <a:spLocks noChangeArrowheads="1"/>
          </p:cNvSpPr>
          <p:nvPr/>
        </p:nvSpPr>
        <p:spPr bwMode="auto">
          <a:xfrm>
            <a:off x="7362825" y="1089025"/>
            <a:ext cx="1368425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pPr algn="ctr"/>
            <a:r>
              <a:rPr lang="ru-RU" sz="1400">
                <a:solidFill>
                  <a:srgbClr val="FFFFFF"/>
                </a:solidFill>
                <a:latin typeface="Times New Roman" charset="0"/>
                <a:cs typeface="Times New Roman" charset="0"/>
              </a:rPr>
              <a:t>Аккредитация всех специалистов </a:t>
            </a:r>
          </a:p>
          <a:p>
            <a:pPr algn="ctr"/>
            <a:r>
              <a:rPr lang="ru-RU" sz="1400">
                <a:solidFill>
                  <a:srgbClr val="FFFFFF"/>
                </a:solidFill>
                <a:latin typeface="Times New Roman" charset="0"/>
                <a:cs typeface="Times New Roman" charset="0"/>
              </a:rPr>
              <a:t>1 раз в 5 лет</a:t>
            </a:r>
          </a:p>
          <a:p>
            <a:pPr algn="ctr"/>
            <a:endParaRPr lang="ru-RU" sz="1800">
              <a:solidFill>
                <a:srgbClr val="000000"/>
              </a:solidFill>
              <a:cs typeface="Times New Roman" charset="0"/>
            </a:endParaRPr>
          </a:p>
        </p:txBody>
      </p:sp>
      <p:sp>
        <p:nvSpPr>
          <p:cNvPr id="38916" name="TextBox 32"/>
          <p:cNvSpPr txBox="1">
            <a:spLocks noChangeArrowheads="1"/>
          </p:cNvSpPr>
          <p:nvPr/>
        </p:nvSpPr>
        <p:spPr bwMode="auto">
          <a:xfrm>
            <a:off x="269875" y="4324350"/>
            <a:ext cx="7588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r>
              <a:rPr lang="ru-RU" sz="1800" b="1">
                <a:solidFill>
                  <a:srgbClr val="C00000"/>
                </a:solidFill>
                <a:latin typeface="Arial" charset="0"/>
              </a:rPr>
              <a:t>6 лет</a:t>
            </a:r>
          </a:p>
        </p:txBody>
      </p:sp>
      <p:sp>
        <p:nvSpPr>
          <p:cNvPr id="38917" name="TextBox 50"/>
          <p:cNvSpPr txBox="1">
            <a:spLocks noChangeArrowheads="1"/>
          </p:cNvSpPr>
          <p:nvPr/>
        </p:nvSpPr>
        <p:spPr bwMode="auto">
          <a:xfrm>
            <a:off x="3009900" y="4324350"/>
            <a:ext cx="965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</a:defRPr>
            </a:lvl9pPr>
          </a:lstStyle>
          <a:p>
            <a:r>
              <a:rPr lang="ru-RU" sz="1800" b="1">
                <a:solidFill>
                  <a:srgbClr val="C00000"/>
                </a:solidFill>
                <a:latin typeface="Arial" charset="0"/>
              </a:rPr>
              <a:t>2-5 лет</a:t>
            </a:r>
          </a:p>
        </p:txBody>
      </p:sp>
      <p:cxnSp>
        <p:nvCxnSpPr>
          <p:cNvPr id="56" name="Прямая соединительная линия 55"/>
          <p:cNvCxnSpPr/>
          <p:nvPr/>
        </p:nvCxnSpPr>
        <p:spPr>
          <a:xfrm>
            <a:off x="6040438" y="4367213"/>
            <a:ext cx="719137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920" name="Группа 2"/>
          <p:cNvGrpSpPr>
            <a:grpSpLocks/>
          </p:cNvGrpSpPr>
          <p:nvPr/>
        </p:nvGrpSpPr>
        <p:grpSpPr bwMode="auto">
          <a:xfrm>
            <a:off x="169863" y="1984921"/>
            <a:ext cx="8524875" cy="3316287"/>
            <a:chOff x="114300" y="771659"/>
            <a:chExt cx="8524875" cy="3315236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1417637" y="771659"/>
              <a:ext cx="1692275" cy="1520343"/>
            </a:xfrm>
            <a:prstGeom prst="roundRect">
              <a:avLst/>
            </a:prstGeom>
            <a:solidFill>
              <a:srgbClr val="800000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r>
                <a:rPr lang="ru-RU" sz="1400" b="1">
                  <a:solidFill>
                    <a:srgbClr val="FFFFFF"/>
                  </a:solidFill>
                  <a:latin typeface="Times New Roman" charset="0"/>
                  <a:cs typeface="Times New Roman" charset="0"/>
                </a:rPr>
                <a:t>Первичная аккредитация врачей-участковых, терапевтов, педиатров и ВОП</a:t>
              </a:r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4167187" y="908141"/>
              <a:ext cx="1584325" cy="1372752"/>
            </a:xfrm>
            <a:prstGeom prst="roundRect">
              <a:avLst/>
            </a:prstGeom>
            <a:solidFill>
              <a:srgbClr val="800000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r>
                <a:rPr lang="ru-RU" sz="1400" b="1">
                  <a:solidFill>
                    <a:srgbClr val="FFFFFF"/>
                  </a:solidFill>
                  <a:latin typeface="Times New Roman" charset="0"/>
                  <a:cs typeface="Times New Roman" charset="0"/>
                </a:rPr>
                <a:t>Аккредитация других специалистов</a:t>
              </a:r>
            </a:p>
          </p:txBody>
        </p:sp>
        <p:sp>
          <p:nvSpPr>
            <p:cNvPr id="37" name="Стрелка углом вверх 36"/>
            <p:cNvSpPr/>
            <p:nvPr/>
          </p:nvSpPr>
          <p:spPr>
            <a:xfrm rot="5400000">
              <a:off x="4732494" y="2466474"/>
              <a:ext cx="988700" cy="617537"/>
            </a:xfrm>
            <a:prstGeom prst="bentUpArrow">
              <a:avLst>
                <a:gd name="adj1" fmla="val 18747"/>
                <a:gd name="adj2" fmla="val 19234"/>
                <a:gd name="adj3" fmla="val 23750"/>
              </a:avLst>
            </a:prstGeom>
            <a:solidFill>
              <a:sysClr val="windowText" lastClr="000000">
                <a:lumMod val="85000"/>
                <a:lumOff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prstClr val="white"/>
                </a:solidFill>
                <a:latin typeface="Calibri"/>
                <a:cs typeface="+mn-cs"/>
              </a:endParaRPr>
            </a:p>
          </p:txBody>
        </p:sp>
        <p:sp>
          <p:nvSpPr>
            <p:cNvPr id="38" name="Стрелка углом вверх 37"/>
            <p:cNvSpPr/>
            <p:nvPr/>
          </p:nvSpPr>
          <p:spPr>
            <a:xfrm rot="5400000">
              <a:off x="7774929" y="2478376"/>
              <a:ext cx="934741" cy="619125"/>
            </a:xfrm>
            <a:prstGeom prst="bentUpArrow">
              <a:avLst>
                <a:gd name="adj1" fmla="val 18747"/>
                <a:gd name="adj2" fmla="val 19234"/>
                <a:gd name="adj3" fmla="val 23750"/>
              </a:avLst>
            </a:prstGeom>
            <a:solidFill>
              <a:sysClr val="windowText" lastClr="000000">
                <a:lumMod val="85000"/>
                <a:lumOff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prstClr val="white"/>
                </a:solidFill>
                <a:latin typeface="Calibri"/>
                <a:cs typeface="+mn-cs"/>
              </a:endParaRPr>
            </a:p>
          </p:txBody>
        </p:sp>
        <p:sp>
          <p:nvSpPr>
            <p:cNvPr id="39" name="Скругленный прямоугольник 38"/>
            <p:cNvSpPr/>
            <p:nvPr/>
          </p:nvSpPr>
          <p:spPr>
            <a:xfrm>
              <a:off x="114300" y="2349134"/>
              <a:ext cx="1452562" cy="1664759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r>
                <a:rPr lang="ru-RU" sz="1400">
                  <a:solidFill>
                    <a:srgbClr val="000000"/>
                  </a:solidFill>
                  <a:latin typeface="Times New Roman" charset="0"/>
                  <a:cs typeface="Times New Roman" charset="0"/>
                </a:rPr>
                <a:t>Программы высшего медицинского образования</a:t>
              </a:r>
            </a:p>
            <a:p>
              <a:pPr algn="ctr"/>
              <a:r>
                <a:rPr lang="ru-RU" sz="1400">
                  <a:solidFill>
                    <a:srgbClr val="000000"/>
                  </a:solidFill>
                  <a:latin typeface="Times New Roman" charset="0"/>
                  <a:cs typeface="Times New Roman" charset="0"/>
                </a:rPr>
                <a:t>(специалитет)</a:t>
              </a:r>
            </a:p>
          </p:txBody>
        </p:sp>
        <p:sp>
          <p:nvSpPr>
            <p:cNvPr id="40" name="Стрелка вправо 39"/>
            <p:cNvSpPr/>
            <p:nvPr/>
          </p:nvSpPr>
          <p:spPr>
            <a:xfrm>
              <a:off x="1587500" y="3037891"/>
              <a:ext cx="1228725" cy="215832"/>
            </a:xfrm>
            <a:prstGeom prst="rightArrow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254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prstClr val="white"/>
                </a:solidFill>
                <a:latin typeface="Calibri"/>
                <a:cs typeface="+mn-cs"/>
              </a:endParaRPr>
            </a:p>
          </p:txBody>
        </p:sp>
        <p:sp>
          <p:nvSpPr>
            <p:cNvPr id="41" name="Стрелка вверх 40"/>
            <p:cNvSpPr/>
            <p:nvPr/>
          </p:nvSpPr>
          <p:spPr>
            <a:xfrm>
              <a:off x="2019300" y="2266610"/>
              <a:ext cx="222250" cy="879196"/>
            </a:xfrm>
            <a:prstGeom prst="upArrow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prstClr val="white"/>
                </a:solidFill>
                <a:latin typeface="Calibri"/>
                <a:cs typeface="+mn-cs"/>
              </a:endParaRPr>
            </a:p>
          </p:txBody>
        </p:sp>
        <p:sp>
          <p:nvSpPr>
            <p:cNvPr id="47" name="Скругленный прямоугольник 46"/>
            <p:cNvSpPr/>
            <p:nvPr/>
          </p:nvSpPr>
          <p:spPr>
            <a:xfrm>
              <a:off x="2816225" y="2422136"/>
              <a:ext cx="1524000" cy="1664759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r>
                <a:rPr lang="ru-RU" sz="1400">
                  <a:solidFill>
                    <a:srgbClr val="000000"/>
                  </a:solidFill>
                  <a:latin typeface="Times New Roman" charset="0"/>
                  <a:cs typeface="Times New Roman" charset="0"/>
                </a:rPr>
                <a:t>Программы высшего медицинского образования</a:t>
              </a:r>
            </a:p>
            <a:p>
              <a:pPr algn="ctr"/>
              <a:r>
                <a:rPr lang="ru-RU" sz="1400">
                  <a:solidFill>
                    <a:srgbClr val="000000"/>
                  </a:solidFill>
                  <a:latin typeface="Times New Roman" charset="0"/>
                  <a:cs typeface="Times New Roman" charset="0"/>
                </a:rPr>
                <a:t>(ординатура, аспирантура)</a:t>
              </a:r>
            </a:p>
          </p:txBody>
        </p:sp>
        <p:sp>
          <p:nvSpPr>
            <p:cNvPr id="48" name="Скругленный прямоугольник 47"/>
            <p:cNvSpPr/>
            <p:nvPr/>
          </p:nvSpPr>
          <p:spPr>
            <a:xfrm>
              <a:off x="7027862" y="908141"/>
              <a:ext cx="1611313" cy="1417188"/>
            </a:xfrm>
            <a:prstGeom prst="roundRect">
              <a:avLst/>
            </a:prstGeom>
            <a:solidFill>
              <a:srgbClr val="8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ru-RU" sz="1400" b="1">
                  <a:solidFill>
                    <a:srgbClr val="FFFFFF"/>
                  </a:solidFill>
                  <a:latin typeface="Times New Roman" charset="0"/>
                  <a:ea typeface="Arial" charset="0"/>
                  <a:cs typeface="Times New Roman" charset="0"/>
                </a:rPr>
                <a:t>Ре-аккредитация всех специалистов</a:t>
              </a:r>
            </a:p>
            <a:p>
              <a:pPr algn="ctr"/>
              <a:r>
                <a:rPr lang="ru-RU" sz="1400" b="1">
                  <a:solidFill>
                    <a:srgbClr val="FFFFFF"/>
                  </a:solidFill>
                  <a:latin typeface="Times New Roman" charset="0"/>
                  <a:ea typeface="Arial" charset="0"/>
                  <a:cs typeface="Times New Roman" charset="0"/>
                </a:rPr>
                <a:t>не реже 1 раз в 5 лет</a:t>
              </a:r>
            </a:p>
          </p:txBody>
        </p:sp>
        <p:sp>
          <p:nvSpPr>
            <p:cNvPr id="49" name="Скругленный прямоугольник 48"/>
            <p:cNvSpPr/>
            <p:nvPr/>
          </p:nvSpPr>
          <p:spPr>
            <a:xfrm>
              <a:off x="5534025" y="2414200"/>
              <a:ext cx="1727200" cy="166476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r>
                <a:rPr lang="ru-RU" sz="1400">
                  <a:solidFill>
                    <a:srgbClr val="000000"/>
                  </a:solidFill>
                  <a:latin typeface="Times New Roman" charset="0"/>
                  <a:cs typeface="Times New Roman" charset="0"/>
                </a:rPr>
                <a:t>Программы дополнительного профессионального образования</a:t>
              </a:r>
            </a:p>
          </p:txBody>
        </p:sp>
        <p:sp>
          <p:nvSpPr>
            <p:cNvPr id="53" name="Стрелка углом вверх 52"/>
            <p:cNvSpPr/>
            <p:nvPr/>
          </p:nvSpPr>
          <p:spPr>
            <a:xfrm>
              <a:off x="4340225" y="2236457"/>
              <a:ext cx="542925" cy="979178"/>
            </a:xfrm>
            <a:prstGeom prst="bentUpArrow">
              <a:avLst>
                <a:gd name="adj1" fmla="val 18747"/>
                <a:gd name="adj2" fmla="val 19234"/>
                <a:gd name="adj3" fmla="val 23750"/>
              </a:avLst>
            </a:prstGeom>
            <a:solidFill>
              <a:sysClr val="windowText" lastClr="000000">
                <a:lumMod val="85000"/>
                <a:lumOff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prstClr val="white"/>
                </a:solidFill>
                <a:latin typeface="Calibri"/>
                <a:cs typeface="+mn-cs"/>
              </a:endParaRPr>
            </a:p>
          </p:txBody>
        </p:sp>
        <p:sp>
          <p:nvSpPr>
            <p:cNvPr id="58" name="Стрелка углом вверх 57"/>
            <p:cNvSpPr/>
            <p:nvPr/>
          </p:nvSpPr>
          <p:spPr>
            <a:xfrm>
              <a:off x="7219950" y="2299937"/>
              <a:ext cx="660400" cy="880784"/>
            </a:xfrm>
            <a:prstGeom prst="bentUpArrow">
              <a:avLst>
                <a:gd name="adj1" fmla="val 18747"/>
                <a:gd name="adj2" fmla="val 19234"/>
                <a:gd name="adj3" fmla="val 23750"/>
              </a:avLst>
            </a:prstGeom>
            <a:solidFill>
              <a:sysClr val="windowText" lastClr="000000">
                <a:lumMod val="85000"/>
                <a:lumOff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prstClr val="white"/>
                </a:solidFill>
                <a:latin typeface="Calibri"/>
                <a:cs typeface="+mn-cs"/>
              </a:endParaRPr>
            </a:p>
          </p:txBody>
        </p:sp>
      </p:grpSp>
      <p:sp>
        <p:nvSpPr>
          <p:cNvPr id="38922" name="Прямоугольник 4"/>
          <p:cNvSpPr>
            <a:spLocks noChangeArrowheads="1"/>
          </p:cNvSpPr>
          <p:nvPr/>
        </p:nvSpPr>
        <p:spPr bwMode="auto">
          <a:xfrm>
            <a:off x="664542" y="5877272"/>
            <a:ext cx="7435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4450" lvl="1"/>
            <a:r>
              <a:rPr lang="ru-RU" sz="1600" b="1" i="1" dirty="0">
                <a:solidFill>
                  <a:srgbClr val="000000"/>
                </a:solidFill>
                <a:cs typeface="Times New Roman" charset="0"/>
              </a:rPr>
              <a:t>ФЗ №</a:t>
            </a:r>
            <a:r>
              <a:rPr lang="en-US" sz="1600" b="1" i="1" dirty="0">
                <a:solidFill>
                  <a:srgbClr val="000000"/>
                </a:solidFill>
                <a:cs typeface="Times New Roman" charset="0"/>
              </a:rPr>
              <a:t>323 </a:t>
            </a:r>
            <a:r>
              <a:rPr lang="ru-RU" sz="1600" b="1" i="1" dirty="0">
                <a:solidFill>
                  <a:srgbClr val="000000"/>
                </a:solidFill>
                <a:cs typeface="Times New Roman" charset="0"/>
              </a:rPr>
              <a:t>«Об основах охраны здоровья граждан В РФ» (в ред. Федеральных законов от 02.07.2013 </a:t>
            </a:r>
            <a:r>
              <a:rPr lang="ru-RU" sz="1600" b="1" i="1" dirty="0" err="1">
                <a:solidFill>
                  <a:srgbClr val="000000"/>
                </a:solidFill>
                <a:cs typeface="Times New Roman" charset="0"/>
              </a:rPr>
              <a:t>N</a:t>
            </a:r>
            <a:r>
              <a:rPr lang="ru-RU" sz="1600" b="1" i="1" dirty="0">
                <a:solidFill>
                  <a:srgbClr val="000000"/>
                </a:solidFill>
                <a:cs typeface="Times New Roman" charset="0"/>
              </a:rPr>
              <a:t> 185-ФЗ, от 25.11.2013 </a:t>
            </a:r>
            <a:r>
              <a:rPr lang="ru-RU" sz="1600" b="1" i="1" dirty="0" err="1">
                <a:solidFill>
                  <a:srgbClr val="000000"/>
                </a:solidFill>
                <a:cs typeface="Times New Roman" charset="0"/>
              </a:rPr>
              <a:t>N</a:t>
            </a:r>
            <a:r>
              <a:rPr lang="ru-RU" sz="1600" b="1" i="1" dirty="0">
                <a:solidFill>
                  <a:srgbClr val="000000"/>
                </a:solidFill>
                <a:cs typeface="Times New Roman" charset="0"/>
              </a:rPr>
              <a:t> 317-ФЗ)</a:t>
            </a:r>
            <a:endParaRPr lang="ru-RU" b="1" dirty="0">
              <a:solidFill>
                <a:srgbClr val="FFFFFF"/>
              </a:solidFill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81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67544" y="971600"/>
            <a:ext cx="8424936" cy="729208"/>
          </a:xfrm>
        </p:spPr>
        <p:txBody>
          <a:bodyPr>
            <a:noAutofit/>
          </a:bodyPr>
          <a:lstStyle/>
          <a:p>
            <a:r>
              <a:rPr lang="ru-RU" dirty="0" smtClean="0"/>
              <a:t>НЕПРЕРЫВНОЕ МЕДИЦИНСКОЕ ОБРАЗОВАНИЕ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772816"/>
            <a:ext cx="7632848" cy="4104456"/>
          </a:xfrm>
        </p:spPr>
        <p:txBody>
          <a:bodyPr/>
          <a:lstStyle/>
          <a:p>
            <a:r>
              <a:rPr lang="ru-RU" dirty="0"/>
              <a:t>Работники, получившие сертификат специалиста или свидетельство </a:t>
            </a:r>
            <a:r>
              <a:rPr lang="ru-RU" dirty="0" smtClean="0"/>
              <a:t>об </a:t>
            </a:r>
            <a:r>
              <a:rPr lang="ru-RU" dirty="0"/>
              <a:t>аккредитации специалиста после 1 января 2016 года включительно, проходят обучение в рамках системы непрерывного медицинского образования. </a:t>
            </a:r>
            <a:endParaRPr lang="ru-RU" dirty="0" smtClean="0"/>
          </a:p>
          <a:p>
            <a:pPr marL="0" indent="0">
              <a:buNone/>
            </a:pPr>
            <a:r>
              <a:rPr lang="en-US" sz="4000" b="1" dirty="0" smtClean="0">
                <a:solidFill>
                  <a:srgbClr val="FF0000"/>
                </a:solidFill>
              </a:rPr>
              <a:t>         </a:t>
            </a:r>
            <a:r>
              <a:rPr lang="ru-RU" sz="4000" b="1" dirty="0" smtClean="0">
                <a:solidFill>
                  <a:srgbClr val="FF0000"/>
                </a:solidFill>
              </a:rPr>
              <a:t>250 часов за 5 лет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0719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62000" y="3276600"/>
            <a:ext cx="8058472" cy="1676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cap="none" dirty="0">
                <a:solidFill>
                  <a:srgbClr val="A40001"/>
                </a:solidFill>
                <a:latin typeface="Calibri" charset="0"/>
              </a:rPr>
              <a:t>АКТУАЛЬНОСТЬ </a:t>
            </a:r>
            <a:r>
              <a:rPr lang="ru-RU" b="1" cap="none" dirty="0" smtClean="0">
                <a:solidFill>
                  <a:srgbClr val="A40001"/>
                </a:solidFill>
                <a:latin typeface="Calibri" charset="0"/>
              </a:rPr>
              <a:t>ИЗМЕНЕНИЙ</a:t>
            </a:r>
            <a:endParaRPr lang="ru-RU" b="1" cap="none" dirty="0">
              <a:solidFill>
                <a:srgbClr val="A40001"/>
              </a:solidFill>
              <a:latin typeface="Calibri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260648"/>
            <a:ext cx="8147943" cy="130175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200" dirty="0" smtClean="0">
                <a:solidFill>
                  <a:srgbClr val="800000"/>
                </a:solidFill>
                <a:latin typeface="Calibri" charset="0"/>
              </a:rPr>
              <a:t>Результаты исследований указывают на</a:t>
            </a:r>
            <a:endParaRPr lang="ru-RU" sz="3200" i="1" dirty="0">
              <a:solidFill>
                <a:srgbClr val="800000"/>
              </a:solidFill>
              <a:latin typeface="Calibri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55576" y="1484784"/>
            <a:ext cx="7992888" cy="4824536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500" dirty="0">
                <a:solidFill>
                  <a:srgbClr val="FF0000"/>
                </a:solidFill>
                <a:latin typeface="Calibri" charset="0"/>
              </a:rPr>
              <a:t>прямую зависимость </a:t>
            </a:r>
            <a:r>
              <a:rPr lang="ru-RU" sz="2500" dirty="0">
                <a:solidFill>
                  <a:srgbClr val="404040"/>
                </a:solidFill>
                <a:latin typeface="Calibri" charset="0"/>
              </a:rPr>
              <a:t>между результатами лечения пациентов и результатами </a:t>
            </a:r>
            <a:r>
              <a:rPr lang="ru-RU" sz="2500" dirty="0" smtClean="0">
                <a:solidFill>
                  <a:srgbClr val="404040"/>
                </a:solidFill>
                <a:latin typeface="Calibri" charset="0"/>
              </a:rPr>
              <a:t>экзаменов </a:t>
            </a:r>
            <a:r>
              <a:rPr lang="ru-RU" sz="2500" dirty="0">
                <a:solidFill>
                  <a:srgbClr val="404040"/>
                </a:solidFill>
                <a:latin typeface="Calibri" charset="0"/>
              </a:rPr>
              <a:t>на сертификат специалиста</a:t>
            </a:r>
          </a:p>
          <a:p>
            <a:pPr marL="0" indent="0" eaLnBrk="1" hangingPunct="1">
              <a:lnSpc>
                <a:spcPct val="80000"/>
              </a:lnSpc>
            </a:pPr>
            <a:endParaRPr lang="ru-RU" sz="2500" dirty="0">
              <a:solidFill>
                <a:srgbClr val="404040"/>
              </a:solidFill>
              <a:latin typeface="Calibri" charset="0"/>
            </a:endParaRP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500" u="sng" dirty="0" smtClean="0">
                <a:solidFill>
                  <a:srgbClr val="404040"/>
                </a:solidFill>
                <a:latin typeface="Calibri" charset="0"/>
              </a:rPr>
              <a:t>Участие в НМО</a:t>
            </a:r>
            <a:r>
              <a:rPr lang="ru-RU" sz="2500" dirty="0">
                <a:solidFill>
                  <a:srgbClr val="404040"/>
                </a:solidFill>
                <a:latin typeface="Calibri" charset="0"/>
              </a:rPr>
              <a:t>, </a:t>
            </a:r>
            <a:r>
              <a:rPr lang="ru-RU" sz="2500" u="sng" dirty="0" smtClean="0">
                <a:solidFill>
                  <a:srgbClr val="404040"/>
                </a:solidFill>
                <a:latin typeface="Calibri" charset="0"/>
              </a:rPr>
              <a:t>своевременная аттестация</a:t>
            </a:r>
            <a:r>
              <a:rPr lang="ru-RU" sz="2500" dirty="0" smtClean="0">
                <a:solidFill>
                  <a:srgbClr val="404040"/>
                </a:solidFill>
                <a:latin typeface="Calibri" charset="0"/>
              </a:rPr>
              <a:t>  </a:t>
            </a:r>
            <a:r>
              <a:rPr lang="ru-RU" sz="2500" dirty="0">
                <a:solidFill>
                  <a:srgbClr val="404040"/>
                </a:solidFill>
                <a:latin typeface="Calibri" charset="0"/>
              </a:rPr>
              <a:t>врачей и терапевтических, и хирургических специальностей </a:t>
            </a:r>
            <a:r>
              <a:rPr lang="ru-RU" sz="2500" u="sng" dirty="0">
                <a:solidFill>
                  <a:srgbClr val="404040"/>
                </a:solidFill>
                <a:latin typeface="Calibri" charset="0"/>
              </a:rPr>
              <a:t>снижают</a:t>
            </a:r>
            <a:r>
              <a:rPr lang="ru-RU" sz="2500" dirty="0">
                <a:solidFill>
                  <a:srgbClr val="404040"/>
                </a:solidFill>
                <a:latin typeface="Calibri" charset="0"/>
              </a:rPr>
              <a:t> относительную вероятность смерти пациентов </a:t>
            </a:r>
            <a:r>
              <a:rPr lang="ru-RU" sz="2500" dirty="0">
                <a:solidFill>
                  <a:srgbClr val="FF0000"/>
                </a:solidFill>
                <a:latin typeface="Calibri" charset="0"/>
              </a:rPr>
              <a:t>на 18-19%. 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endParaRPr lang="ru-RU" sz="2500" dirty="0">
              <a:solidFill>
                <a:srgbClr val="FF0000"/>
              </a:solidFill>
              <a:latin typeface="Calibri" charset="0"/>
            </a:endParaRP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500" dirty="0">
                <a:solidFill>
                  <a:srgbClr val="404040"/>
                </a:solidFill>
                <a:latin typeface="Calibri" charset="0"/>
              </a:rPr>
              <a:t>Если врач </a:t>
            </a:r>
            <a:r>
              <a:rPr lang="ru-RU" sz="2500" u="sng" dirty="0">
                <a:solidFill>
                  <a:srgbClr val="404040"/>
                </a:solidFill>
                <a:latin typeface="Calibri" charset="0"/>
              </a:rPr>
              <a:t>НЕ </a:t>
            </a:r>
            <a:r>
              <a:rPr lang="ru-RU" sz="2500" u="sng" dirty="0" smtClean="0">
                <a:solidFill>
                  <a:srgbClr val="404040"/>
                </a:solidFill>
                <a:latin typeface="Calibri" charset="0"/>
              </a:rPr>
              <a:t>участвует в НМО </a:t>
            </a:r>
            <a:r>
              <a:rPr lang="ru-RU" sz="2500" u="sng" dirty="0">
                <a:solidFill>
                  <a:srgbClr val="404040"/>
                </a:solidFill>
                <a:latin typeface="Calibri" charset="0"/>
              </a:rPr>
              <a:t>и НЕ </a:t>
            </a:r>
            <a:r>
              <a:rPr lang="ru-RU" sz="2500" u="sng" dirty="0" smtClean="0">
                <a:solidFill>
                  <a:srgbClr val="404040"/>
                </a:solidFill>
                <a:latin typeface="Calibri" charset="0"/>
              </a:rPr>
              <a:t>проходит сертификацию</a:t>
            </a:r>
            <a:r>
              <a:rPr lang="ru-RU" sz="2500" dirty="0" smtClean="0">
                <a:solidFill>
                  <a:srgbClr val="404040"/>
                </a:solidFill>
                <a:latin typeface="Calibri" charset="0"/>
              </a:rPr>
              <a:t>, </a:t>
            </a:r>
            <a:r>
              <a:rPr lang="ru-RU" sz="2500" dirty="0">
                <a:solidFill>
                  <a:srgbClr val="404040"/>
                </a:solidFill>
                <a:latin typeface="Calibri" charset="0"/>
              </a:rPr>
              <a:t>то каждые </a:t>
            </a:r>
            <a:r>
              <a:rPr lang="ru-RU" sz="2500" dirty="0">
                <a:solidFill>
                  <a:srgbClr val="FF0000"/>
                </a:solidFill>
                <a:latin typeface="Calibri" charset="0"/>
              </a:rPr>
              <a:t>10 лет </a:t>
            </a:r>
            <a:r>
              <a:rPr lang="ru-RU" sz="2500" dirty="0">
                <a:solidFill>
                  <a:srgbClr val="404040"/>
                </a:solidFill>
                <a:latin typeface="Calibri" charset="0"/>
              </a:rPr>
              <a:t>от момента окончания </a:t>
            </a:r>
            <a:r>
              <a:rPr lang="ru-RU" sz="2500" dirty="0" smtClean="0">
                <a:solidFill>
                  <a:srgbClr val="404040"/>
                </a:solidFill>
                <a:latin typeface="Calibri" charset="0"/>
              </a:rPr>
              <a:t>вуза его результаты </a:t>
            </a:r>
            <a:r>
              <a:rPr lang="ru-RU" sz="2500" dirty="0">
                <a:solidFill>
                  <a:srgbClr val="404040"/>
                </a:solidFill>
                <a:latin typeface="Calibri" charset="0"/>
              </a:rPr>
              <a:t>лечения </a:t>
            </a:r>
            <a:r>
              <a:rPr lang="ru-RU" sz="2500" u="sng" dirty="0">
                <a:solidFill>
                  <a:srgbClr val="404040"/>
                </a:solidFill>
                <a:latin typeface="Calibri" charset="0"/>
              </a:rPr>
              <a:t>ухудшаются</a:t>
            </a:r>
            <a:r>
              <a:rPr lang="ru-RU" sz="2500" dirty="0">
                <a:solidFill>
                  <a:srgbClr val="404040"/>
                </a:solidFill>
                <a:latin typeface="Calibri" charset="0"/>
              </a:rPr>
              <a:t> </a:t>
            </a:r>
            <a:r>
              <a:rPr lang="ru-RU" sz="2500" dirty="0">
                <a:solidFill>
                  <a:srgbClr val="FF0000"/>
                </a:solidFill>
                <a:latin typeface="Calibri" charset="0"/>
              </a:rPr>
              <a:t>на 6-7%</a:t>
            </a:r>
            <a:r>
              <a:rPr lang="ru-RU" sz="2500" dirty="0" smtClean="0">
                <a:solidFill>
                  <a:srgbClr val="FF0000"/>
                </a:solidFill>
                <a:latin typeface="Calibri" charset="0"/>
              </a:rPr>
              <a:t>.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endParaRPr lang="ru-RU" sz="2500" dirty="0" smtClean="0">
              <a:solidFill>
                <a:srgbClr val="FF0000"/>
              </a:solidFill>
              <a:latin typeface="Calibri" charset="0"/>
            </a:endParaRPr>
          </a:p>
          <a:p>
            <a:pPr marL="0" indent="0" algn="r">
              <a:lnSpc>
                <a:spcPct val="80000"/>
              </a:lnSpc>
              <a:buNone/>
            </a:pPr>
            <a:r>
              <a:rPr lang="en-GB" sz="2500" i="1" dirty="0" smtClean="0">
                <a:solidFill>
                  <a:schemeClr val="tx1"/>
                </a:solidFill>
                <a:latin typeface="Calibri" charset="0"/>
              </a:rPr>
              <a:t>FAIMER</a:t>
            </a:r>
            <a:r>
              <a:rPr lang="ru-RU" sz="2500" i="1" dirty="0">
                <a:solidFill>
                  <a:schemeClr val="tx1"/>
                </a:solidFill>
                <a:latin typeface="Calibri" charset="0"/>
              </a:rPr>
              <a:t>,</a:t>
            </a:r>
            <a:r>
              <a:rPr lang="en-GB" sz="2500" i="1" dirty="0">
                <a:solidFill>
                  <a:schemeClr val="tx1"/>
                </a:solidFill>
                <a:latin typeface="Calibri" charset="0"/>
              </a:rPr>
              <a:t> John </a:t>
            </a:r>
            <a:r>
              <a:rPr lang="en-GB" sz="2500" i="1" dirty="0" err="1">
                <a:solidFill>
                  <a:schemeClr val="tx1"/>
                </a:solidFill>
                <a:latin typeface="Calibri" charset="0"/>
              </a:rPr>
              <a:t>Norcini</a:t>
            </a:r>
            <a:r>
              <a:rPr lang="ru-RU" sz="2500" i="1" dirty="0">
                <a:solidFill>
                  <a:schemeClr val="tx1"/>
                </a:solidFill>
                <a:latin typeface="Calibri" charset="0"/>
              </a:rPr>
              <a:t>, 2015</a:t>
            </a:r>
            <a:endParaRPr lang="ru-RU" sz="2500" dirty="0">
              <a:solidFill>
                <a:srgbClr val="FF0000"/>
              </a:solidFill>
              <a:latin typeface="Calibri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4f9ba56f7414e7bd3e569f8fe979234a28c6b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13344</TotalTime>
  <Words>1330</Words>
  <Application>Microsoft Office PowerPoint</Application>
  <PresentationFormat>Экран (4:3)</PresentationFormat>
  <Paragraphs>353</Paragraphs>
  <Slides>55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65" baseType="lpstr">
      <vt:lpstr>Arial</vt:lpstr>
      <vt:lpstr>Calibri</vt:lpstr>
      <vt:lpstr>Corbel</vt:lpstr>
      <vt:lpstr>Impact</vt:lpstr>
      <vt:lpstr>ＭＳ Ｐゴシック</vt:lpstr>
      <vt:lpstr>Times New Roman</vt:lpstr>
      <vt:lpstr>Trebuchet MS</vt:lpstr>
      <vt:lpstr>Wingdings</vt:lpstr>
      <vt:lpstr>Wingdings 2</vt:lpstr>
      <vt:lpstr>NewsPrint</vt:lpstr>
      <vt:lpstr>Развитие непрерывного медицинского образования в РФ</vt:lpstr>
      <vt:lpstr>Раскрытие информации</vt:lpstr>
      <vt:lpstr>Основные изменения в системе медицинского образования</vt:lpstr>
      <vt:lpstr>ЧТО ОПРЕДЕЛЯЮТ ПРОФСТАНДАРТЫ?</vt:lpstr>
      <vt:lpstr>КТО РАЗРАБАТЫВАЕТ ПРОФСТАНДАРТЫ?</vt:lpstr>
      <vt:lpstr>АККРЕДИТАЦИЯ – ЭКЗАМЕН ДЛЯ ДОПУСКА К РАБОТЕ</vt:lpstr>
      <vt:lpstr>НЕПРЕРЫВНОЕ МЕДИЦИНСКОЕ ОБРАЗОВАНИЕ</vt:lpstr>
      <vt:lpstr>АКТУАЛЬНОСТЬ ИЗМЕНЕНИЙ</vt:lpstr>
      <vt:lpstr>Результаты исследований указывают на</vt:lpstr>
      <vt:lpstr>Но в России есть дополнительные проблемы в части обеспечения качества медпомощи</vt:lpstr>
      <vt:lpstr>Что мы можем сделать в этих условиях?</vt:lpstr>
      <vt:lpstr>МЕЖДУНАРОДНЫЙ ОПЫТ ПОВЫШЕНИЯ КВАЛИФИКАЦИИ И ДОПУСКА К РАБОТЕ ВРАЧЕЙ</vt:lpstr>
      <vt:lpstr>КАК ОРГАНИЗОВАНО НМО В БОЛЬШИНСТВЕ РАЗВИТЫХ СТРАН?</vt:lpstr>
      <vt:lpstr>КАК ОРГАНИЗОВАНО НМО В БОЛЬШИНСТВЕ РАЗВИТЫХ СТРАН?</vt:lpstr>
      <vt:lpstr>КАК ОРГАНИЗОВАНО НМО В БОЛЬШИНСТВЕ РАЗВИТЫХ СТРАН?</vt:lpstr>
      <vt:lpstr>РАЗВИТИЕ НМО В РОССИЙСКОЙ ФЕДЕРАЦИИ</vt:lpstr>
      <vt:lpstr>КООРДИНАЦИОННЫЙ СОВЕТ ПО РАЗВИТИЮ НМО</vt:lpstr>
      <vt:lpstr>Презентация PowerPoint</vt:lpstr>
      <vt:lpstr>ПИЛОТНЫЙ ПРОЕКТ В 2013-2014 ГГ. ДЛЯ ВРАЧЕЙ ПЕРВИЧНОГО ЗВЕНА</vt:lpstr>
      <vt:lpstr>ВЗАИМОДЕЙСТВИЕ УЧАСТНИКОВ ПИЛОТНОГО ПРОЕКТА</vt:lpstr>
      <vt:lpstr>Презентация PowerPoint</vt:lpstr>
      <vt:lpstr>РЕАЛИЗАЦИЯ ОТРАБОТКИ НОВОЙ МОДЕЛИ НМО В 2016 -2020ГГ.</vt:lpstr>
      <vt:lpstr>Процедура оценки мероприятий</vt:lpstr>
      <vt:lpstr>ГЛАВНЫЕ ПРИНЦИПЫ НОВОЙ МОДЕЛИ НМО</vt:lpstr>
      <vt:lpstr>1. НЕПРЕРЫВНОСТЬ ОБРАЗОВАНИЯ</vt:lpstr>
      <vt:lpstr>2. ОБЕСПЕЧЕНИЕ КАЧЕСТВА НМО</vt:lpstr>
      <vt:lpstr>Главные требования к образовательным мероприятиям и материалам</vt:lpstr>
      <vt:lpstr>Главные требования к образовательным программам в НМО</vt:lpstr>
      <vt:lpstr>2. СОДЕРЖАНИЕ ОБРАЗОВАТЕЛЬНЫХ ПРОГРАММ, МАТЕРИАЛОВ И МЕРОПРИЯТИЙ</vt:lpstr>
      <vt:lpstr>3. НЕЗАВИСИМОСТЬ </vt:lpstr>
      <vt:lpstr>4. РАЗЛИЧНЫЕ ВИДЫ ОБРАЗОВАТЕЛЬНОЙ АКТИВНОСТИ</vt:lpstr>
      <vt:lpstr>Что такое электронные образовательные материалы («модули»)?</vt:lpstr>
      <vt:lpstr>Примеры модулей</vt:lpstr>
      <vt:lpstr>CME модули британской медицинской ассоциации</vt:lpstr>
      <vt:lpstr>Презентация PowerPoint</vt:lpstr>
      <vt:lpstr>5. УЧЕТ И КОНТРОЛЬ </vt:lpstr>
      <vt:lpstr> УЧЕТ И КОНТРОЛЬ </vt:lpstr>
      <vt:lpstr>Презентация PowerPoint</vt:lpstr>
      <vt:lpstr>Презентация PowerPoint</vt:lpstr>
      <vt:lpstr>Презентация PowerPoint</vt:lpstr>
      <vt:lpstr>Алгоритм работы врача</vt:lpstr>
      <vt:lpstr>6. СРЕДСТВА ДЛЯ НМО</vt:lpstr>
      <vt:lpstr> 7. МОТИВАЦИЯ – УЧЕТ НМО</vt:lpstr>
      <vt:lpstr>ПЕРЕХОДНЫЙ ПЕРИОД 2016-2021 гг.:  Ре-аккредитация </vt:lpstr>
      <vt:lpstr>Процедура первичной аккредитации</vt:lpstr>
      <vt:lpstr>Презентация PowerPoint</vt:lpstr>
      <vt:lpstr>ФЗ 389 от 29.12.2015</vt:lpstr>
      <vt:lpstr>1й этап – тестовый контроль</vt:lpstr>
      <vt:lpstr>Презентация PowerPoint</vt:lpstr>
      <vt:lpstr>2й этап – объективный структурированный клинический экзамен (ОСКЭ)</vt:lpstr>
      <vt:lpstr>2й этап – объективный структурированный клинический экзамен (ОСКЭ)</vt:lpstr>
      <vt:lpstr>ПМГМУ им И.М. Сеченова</vt:lpstr>
      <vt:lpstr>Процедура специализированной аккредитации</vt:lpstr>
      <vt:lpstr>Процедура повторной аккредитации (реаккредитации)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Врачи, годы, кредиты и аккредитация</dc:title>
  <dc:creator>ge</dc:creator>
  <cp:lastModifiedBy>Сергей Кучук</cp:lastModifiedBy>
  <cp:revision>343</cp:revision>
  <cp:lastPrinted>2015-09-14T08:18:29Z</cp:lastPrinted>
  <dcterms:created xsi:type="dcterms:W3CDTF">2015-07-06T11:38:10Z</dcterms:created>
  <dcterms:modified xsi:type="dcterms:W3CDTF">2016-02-19T18:05:00Z</dcterms:modified>
</cp:coreProperties>
</file>